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Chap02. </a:t>
            </a:r>
            <a:r>
              <a:rPr lang="ko-KR" altLang="en-US" smtClean="0"/>
              <a:t>관계형 데이터베이스와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오라클 데이터베이스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052735"/>
            <a:ext cx="7700679" cy="20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441774"/>
            <a:ext cx="7700679" cy="234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48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72</TotalTime>
  <Words>4</Words>
  <Application>Microsoft Office PowerPoint</Application>
  <PresentationFormat>화면 슬라이드 쇼(4:3)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원본</vt:lpstr>
      <vt:lpstr>Chap02. 관계형 데이터베이스와  오라클 데이터베이스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컨소-3-08</cp:lastModifiedBy>
  <cp:revision>21</cp:revision>
  <dcterms:created xsi:type="dcterms:W3CDTF">2006-10-05T04:04:58Z</dcterms:created>
  <dcterms:modified xsi:type="dcterms:W3CDTF">2021-07-26T02:24:44Z</dcterms:modified>
</cp:coreProperties>
</file>