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4" r:id="rId5"/>
    <p:sldId id="259" r:id="rId6"/>
    <p:sldId id="262" r:id="rId7"/>
    <p:sldId id="263" r:id="rId8"/>
    <p:sldId id="265" r:id="rId9"/>
    <p:sldId id="268" r:id="rId10"/>
    <p:sldId id="267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47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7"/>
          <p:cNvSpPr>
            <a:spLocks noGrp="1"/>
          </p:cNvSpPr>
          <p:nvPr>
            <p:ph type="ctrTitle"/>
          </p:nvPr>
        </p:nvSpPr>
        <p:spPr>
          <a:xfrm>
            <a:off x="1126374" y="476672"/>
            <a:ext cx="7103226" cy="1280160"/>
          </a:xfrm>
        </p:spPr>
        <p:txBody>
          <a:bodyPr anchor="ctr" anchorCtr="0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부제목 8"/>
          <p:cNvSpPr>
            <a:spLocks noGrp="1"/>
          </p:cNvSpPr>
          <p:nvPr>
            <p:ph type="subTitle" idx="1"/>
          </p:nvPr>
        </p:nvSpPr>
        <p:spPr>
          <a:xfrm>
            <a:off x="1145445" y="1878076"/>
            <a:ext cx="7074630" cy="4287228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904875" y="476672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904875" y="476672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914400" y="1876846"/>
            <a:ext cx="7315200" cy="4288458"/>
            <a:chOff x="914400" y="2775238"/>
            <a:chExt cx="7315200" cy="2021913"/>
          </a:xfrm>
        </p:grpSpPr>
        <p:sp>
          <p:nvSpPr>
            <p:cNvPr id="18" name="직사각형 17"/>
            <p:cNvSpPr/>
            <p:nvPr/>
          </p:nvSpPr>
          <p:spPr>
            <a:xfrm>
              <a:off x="914400" y="2775238"/>
              <a:ext cx="7315200" cy="2021913"/>
            </a:xfrm>
            <a:prstGeom prst="rect">
              <a:avLst/>
            </a:prstGeom>
            <a:noFill/>
            <a:ln w="6350" cap="rnd" cmpd="sng" algn="ctr">
              <a:solidFill>
                <a:schemeClr val="accent2"/>
              </a:solidFill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14400" y="2775238"/>
              <a:ext cx="228600" cy="2021913"/>
            </a:xfrm>
            <a:prstGeom prst="rect">
              <a:avLst/>
            </a:prstGeom>
            <a:solidFill>
              <a:schemeClr val="accent2"/>
            </a:solidFill>
            <a:ln w="635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2445"/>
            <a:ext cx="9144000" cy="6674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5018"/>
          </a:xfrm>
        </p:spPr>
        <p:txBody>
          <a:bodyPr anchor="ctr"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36827" y="485061"/>
            <a:ext cx="7084383" cy="12682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Chap03.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데이터베이스와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도구 프로그램 설치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149171" y="1891665"/>
            <a:ext cx="7088817" cy="42658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03-1 </a:t>
            </a:r>
            <a:r>
              <a:rPr lang="ko-KR" altLang="en-US" dirty="0" err="1"/>
              <a:t>오라클</a:t>
            </a:r>
            <a:r>
              <a:rPr lang="ko-KR" altLang="en-US" dirty="0"/>
              <a:t> 데이터베이스 설치 및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00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오라클 데이터베이스 설치 및 접속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SCOTT </a:t>
            </a:r>
            <a:r>
              <a:rPr lang="ko-KR" altLang="en-US" dirty="0" smtClean="0"/>
              <a:t>소유 테이블 만들기 및 데이터 입력</a:t>
            </a:r>
            <a:endParaRPr lang="en-US" altLang="ko-KR" dirty="0"/>
          </a:p>
          <a:p>
            <a:pPr lvl="1"/>
            <a:r>
              <a:rPr lang="en-US" altLang="ko-KR" dirty="0" smtClean="0"/>
              <a:t>Scott</a:t>
            </a:r>
            <a:r>
              <a:rPr lang="ko-KR" altLang="en-US" dirty="0" smtClean="0"/>
              <a:t> 유저 접속 만들기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2132855"/>
            <a:ext cx="7560840" cy="4223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554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오라클 데이터베이스 설치 및 접속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SCOTT </a:t>
            </a:r>
            <a:r>
              <a:rPr lang="ko-KR" altLang="en-US" dirty="0" smtClean="0"/>
              <a:t>소유 테이블 만들기 및 데이터 입력</a:t>
            </a:r>
            <a:endParaRPr lang="en-US" altLang="ko-KR" dirty="0"/>
          </a:p>
          <a:p>
            <a:pPr lvl="1"/>
            <a:r>
              <a:rPr lang="en-US" altLang="ko-KR" dirty="0"/>
              <a:t>00.Scott_TableCreation_DataInsert.sql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5709"/>
            <a:ext cx="53911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30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03-1 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데이터베이스 설치 및 접속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오라클 데이터베이스 설치 전 준비사항</a:t>
            </a:r>
            <a:endParaRPr lang="en-US" altLang="ko-K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752761"/>
            <a:ext cx="7708127" cy="441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77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오라클 데이터베이스 설치 및 접속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오라클</a:t>
            </a:r>
            <a:r>
              <a:rPr lang="ko-KR" altLang="en-US" dirty="0" smtClean="0"/>
              <a:t> 데이터베이스 설치</a:t>
            </a:r>
            <a:endParaRPr lang="en-US" altLang="ko-KR" dirty="0"/>
          </a:p>
          <a:p>
            <a:pPr lvl="1"/>
            <a:r>
              <a:rPr lang="ko-KR" altLang="en-US" dirty="0" smtClean="0"/>
              <a:t>계정 생성하고 로그인하기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생략</a:t>
            </a:r>
            <a:r>
              <a:rPr lang="en-US" altLang="ko-KR" dirty="0" smtClean="0"/>
              <a:t>)</a:t>
            </a:r>
          </a:p>
        </p:txBody>
      </p:sp>
      <p:pic>
        <p:nvPicPr>
          <p:cNvPr id="2050" name="Picture 2" descr="F:\#Cloud\Dropbox\[2015.04 - 2017.08] Oracle SQL PL_SQL\04. 2차 피드백\Chap03_설치\chap03_images_win10ver\Chap03_00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50" y="2236266"/>
            <a:ext cx="5381058" cy="392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22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오라클 데이터베이스 설치 및 접속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오라클</a:t>
            </a:r>
            <a:r>
              <a:rPr lang="ko-KR" altLang="en-US" dirty="0" smtClean="0"/>
              <a:t> 데이터베이스 설치</a:t>
            </a:r>
            <a:endParaRPr lang="en-US" altLang="ko-KR" dirty="0"/>
          </a:p>
          <a:p>
            <a:pPr lvl="1"/>
            <a:r>
              <a:rPr lang="ko-KR" altLang="en-US" dirty="0" smtClean="0"/>
              <a:t>파일 다운로드</a:t>
            </a:r>
            <a:r>
              <a:rPr lang="en-US" altLang="ko-KR" dirty="0" smtClean="0"/>
              <a:t>(path &amp; folder </a:t>
            </a:r>
            <a:r>
              <a:rPr lang="ko-KR" altLang="en-US" dirty="0" smtClean="0"/>
              <a:t>명이 한글이어야 됨</a:t>
            </a:r>
            <a:r>
              <a:rPr lang="en-US" altLang="ko-KR" dirty="0" smtClean="0"/>
              <a:t>)</a:t>
            </a:r>
          </a:p>
          <a:p>
            <a:pPr marL="801688" lvl="1" indent="-273050"/>
            <a:r>
              <a:rPr lang="en-US" altLang="ko-KR" dirty="0" smtClean="0"/>
              <a:t>OracleXE112_Win64.zip</a:t>
            </a:r>
          </a:p>
          <a:p>
            <a:pPr marL="801688" lvl="1" indent="-273050"/>
            <a:r>
              <a:rPr lang="en-US" altLang="ko-KR" dirty="0" smtClean="0"/>
              <a:t>Sqldeveloper.zip</a:t>
            </a:r>
          </a:p>
          <a:p>
            <a:pPr lvl="1"/>
            <a:r>
              <a:rPr lang="ko-KR" altLang="en-US" dirty="0"/>
              <a:t>파일 </a:t>
            </a:r>
            <a:r>
              <a:rPr lang="ko-KR" altLang="en-US" dirty="0" smtClean="0"/>
              <a:t>압축풀기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설치</a:t>
            </a:r>
            <a:endParaRPr lang="en-US" altLang="ko-KR" dirty="0"/>
          </a:p>
          <a:p>
            <a:pPr marL="801688" lvl="1" indent="-273050"/>
            <a:r>
              <a:rPr lang="en-US" altLang="ko-KR" dirty="0" smtClean="0"/>
              <a:t>OracleXE112_Win64.zip : system </a:t>
            </a:r>
            <a:r>
              <a:rPr lang="ko-KR" altLang="en-US" dirty="0" smtClean="0"/>
              <a:t>패스워드</a:t>
            </a:r>
            <a:r>
              <a:rPr lang="en-US" altLang="ko-KR" dirty="0" smtClean="0"/>
              <a:t>(oracle)</a:t>
            </a:r>
            <a:endParaRPr lang="en-US" altLang="ko-KR" dirty="0"/>
          </a:p>
          <a:p>
            <a:pPr marL="801688" lvl="1" indent="-273050"/>
            <a:r>
              <a:rPr lang="en-US" altLang="ko-KR" dirty="0" err="1" smtClean="0"/>
              <a:t>Sqldeveloper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연결설정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528638" lvl="1" indent="0">
              <a:buNone/>
            </a:pPr>
            <a:endParaRPr lang="en-US" altLang="ko-KR" dirty="0"/>
          </a:p>
          <a:p>
            <a:pPr marL="801688" lvl="1" indent="-273050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482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오라클 데이터베이스 설치 및 접속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오라클</a:t>
            </a:r>
            <a:r>
              <a:rPr lang="ko-KR" altLang="en-US" dirty="0"/>
              <a:t> 데이터베이스 </a:t>
            </a:r>
            <a:r>
              <a:rPr lang="ko-KR" altLang="en-US" dirty="0" smtClean="0"/>
              <a:t>설치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827584" y="3512699"/>
            <a:ext cx="2584599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>
                <a:solidFill>
                  <a:schemeClr val="tx1"/>
                </a:solidFill>
              </a:rPr>
              <a:t>오라클</a:t>
            </a:r>
            <a:r>
              <a:rPr lang="ko-KR" altLang="en-US" dirty="0" smtClean="0">
                <a:solidFill>
                  <a:schemeClr val="tx1"/>
                </a:solidFill>
              </a:rPr>
              <a:t> 설치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297" y="1810131"/>
            <a:ext cx="4176464" cy="14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297" y="3512699"/>
            <a:ext cx="4032448" cy="1428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297" y="5094610"/>
            <a:ext cx="4231031" cy="1286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827584" y="5094610"/>
            <a:ext cx="2584599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>
                <a:solidFill>
                  <a:schemeClr val="tx1"/>
                </a:solidFill>
              </a:rPr>
              <a:t>SQL Developer </a:t>
            </a:r>
            <a:r>
              <a:rPr lang="ko-KR" altLang="en-US" dirty="0" smtClean="0">
                <a:solidFill>
                  <a:schemeClr val="tx1"/>
                </a:solidFill>
              </a:rPr>
              <a:t>설치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7584" y="1810131"/>
            <a:ext cx="2584599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>
                <a:solidFill>
                  <a:schemeClr val="tx1"/>
                </a:solidFill>
              </a:rPr>
              <a:t>파일 압축 풀기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98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 err="1"/>
              <a:t>오라클</a:t>
            </a:r>
            <a:r>
              <a:rPr lang="ko-KR" altLang="en-US" dirty="0"/>
              <a:t> 데이터베이스 설치 및 접속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37760"/>
          </a:xfrm>
        </p:spPr>
        <p:txBody>
          <a:bodyPr/>
          <a:lstStyle/>
          <a:p>
            <a:r>
              <a:rPr lang="ko-KR" altLang="en-US" dirty="0" err="1"/>
              <a:t>오라클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 접속 및 </a:t>
            </a:r>
            <a:r>
              <a:rPr lang="en-US" altLang="ko-KR" dirty="0" smtClean="0"/>
              <a:t>SCOTT </a:t>
            </a:r>
            <a:r>
              <a:rPr lang="ko-KR" altLang="en-US" dirty="0" smtClean="0"/>
              <a:t>계정 및 권한생성</a:t>
            </a:r>
            <a:endParaRPr lang="en-US" altLang="ko-KR" dirty="0"/>
          </a:p>
          <a:p>
            <a:pPr lvl="1"/>
            <a:r>
              <a:rPr lang="ko-KR" altLang="en-US" dirty="0" smtClean="0"/>
              <a:t>접속하기</a:t>
            </a:r>
            <a:endParaRPr lang="en-US" altLang="ko-KR" dirty="0"/>
          </a:p>
        </p:txBody>
      </p:sp>
      <p:pic>
        <p:nvPicPr>
          <p:cNvPr id="4099" name="Picture 3" descr="F:\#Cloud\Dropbox\[2015.04 - 2017.08] Oracle SQL PL_SQL\04. 2차 피드백\Chap03_설치\chap03_images_win10ver\Chap03_029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t="516" r="35675" b="45805"/>
          <a:stretch/>
        </p:blipFill>
        <p:spPr bwMode="auto">
          <a:xfrm>
            <a:off x="1008846" y="2132856"/>
            <a:ext cx="6515482" cy="2844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987529" y="5013176"/>
            <a:ext cx="6536799" cy="1548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>
                <a:solidFill>
                  <a:srgbClr val="FF0000"/>
                </a:solidFill>
              </a:rPr>
              <a:t>명령 프롬프트에서 </a:t>
            </a:r>
            <a:r>
              <a:rPr lang="ko-KR" altLang="en-US" sz="1100" dirty="0" smtClean="0">
                <a:solidFill>
                  <a:srgbClr val="FF0000"/>
                </a:solidFill>
              </a:rPr>
              <a:t>실행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solidFill>
                  <a:srgbClr val="FF0000"/>
                </a:solidFill>
              </a:rPr>
              <a:t>DBA </a:t>
            </a:r>
            <a:r>
              <a:rPr lang="ko-KR" altLang="en-US" sz="1100" dirty="0" smtClean="0">
                <a:solidFill>
                  <a:srgbClr val="FF0000"/>
                </a:solidFill>
              </a:rPr>
              <a:t>계정으로 접속 </a:t>
            </a:r>
            <a:r>
              <a:rPr lang="en-US" altLang="ko-KR" sz="1100" dirty="0" smtClean="0">
                <a:solidFill>
                  <a:srgbClr val="FF0000"/>
                </a:solidFill>
              </a:rPr>
              <a:t>- SQLPLUS SYSTEM/ORACLE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rgbClr val="FF0000"/>
                </a:solidFill>
              </a:rPr>
              <a:t>유저</a:t>
            </a:r>
            <a:r>
              <a:rPr lang="en-US" altLang="ko-KR" sz="1100" dirty="0" smtClean="0">
                <a:solidFill>
                  <a:srgbClr val="FF0000"/>
                </a:solidFill>
              </a:rPr>
              <a:t>(SCOTT) </a:t>
            </a:r>
            <a:r>
              <a:rPr lang="ko-KR" altLang="en-US" sz="1100" dirty="0" smtClean="0">
                <a:solidFill>
                  <a:srgbClr val="FF0000"/>
                </a:solidFill>
              </a:rPr>
              <a:t>및 패스워드</a:t>
            </a:r>
            <a:r>
              <a:rPr lang="en-US" altLang="ko-KR" sz="1100" dirty="0" smtClean="0">
                <a:solidFill>
                  <a:srgbClr val="FF0000"/>
                </a:solidFill>
              </a:rPr>
              <a:t>(</a:t>
            </a:r>
            <a:r>
              <a:rPr lang="en-US" altLang="ko-KR" sz="1100" dirty="0">
                <a:solidFill>
                  <a:srgbClr val="FF0000"/>
                </a:solidFill>
              </a:rPr>
              <a:t>TIGER</a:t>
            </a:r>
            <a:r>
              <a:rPr lang="en-US" altLang="ko-KR" sz="1100" dirty="0" smtClean="0">
                <a:solidFill>
                  <a:srgbClr val="FF0000"/>
                </a:solidFill>
              </a:rPr>
              <a:t>)</a:t>
            </a:r>
            <a:r>
              <a:rPr lang="ko-KR" altLang="en-US" sz="1100" dirty="0" smtClean="0">
                <a:solidFill>
                  <a:srgbClr val="FF0000"/>
                </a:solidFill>
              </a:rPr>
              <a:t> 생성 </a:t>
            </a:r>
            <a:r>
              <a:rPr lang="en-US" altLang="ko-KR" sz="1100" dirty="0" smtClean="0">
                <a:solidFill>
                  <a:srgbClr val="FF0000"/>
                </a:solidFill>
              </a:rPr>
              <a:t>- CREATE USER SCOTT IDENTIFIED BY TIGER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rgbClr val="FF0000"/>
                </a:solidFill>
              </a:rPr>
              <a:t>권한 생성 </a:t>
            </a:r>
            <a:r>
              <a:rPr lang="en-US" altLang="ko-KR" sz="1100" dirty="0" smtClean="0">
                <a:solidFill>
                  <a:srgbClr val="FF0000"/>
                </a:solidFill>
              </a:rPr>
              <a:t>- GRANT CONNECT, RESOURCE TO SCOTT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solidFill>
                  <a:srgbClr val="FF0000"/>
                </a:solidFill>
              </a:rPr>
              <a:t>SCOTT </a:t>
            </a:r>
            <a:r>
              <a:rPr lang="ko-KR" altLang="en-US" sz="1100" dirty="0">
                <a:solidFill>
                  <a:srgbClr val="FF0000"/>
                </a:solidFill>
              </a:rPr>
              <a:t>계정으로 접속 </a:t>
            </a:r>
            <a:r>
              <a:rPr lang="en-US" altLang="ko-KR" sz="1100" dirty="0" smtClean="0">
                <a:solidFill>
                  <a:srgbClr val="FF0000"/>
                </a:solidFill>
              </a:rPr>
              <a:t>– CONN SCOTT/TIGER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rgbClr val="FF0000"/>
                </a:solidFill>
              </a:rPr>
              <a:t>현재 접속 유저 보기 </a:t>
            </a:r>
            <a:r>
              <a:rPr lang="en-US" altLang="ko-KR" sz="1100" dirty="0" smtClean="0">
                <a:solidFill>
                  <a:srgbClr val="FF0000"/>
                </a:solidFill>
              </a:rPr>
              <a:t>– SHOW USER</a:t>
            </a:r>
            <a:endParaRPr lang="en-US" altLang="ko-KR" sz="1100" dirty="0">
              <a:solidFill>
                <a:srgbClr val="FF0000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93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오라클 데이터베이스 설치 및 접속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SCOTT </a:t>
            </a:r>
            <a:r>
              <a:rPr lang="ko-KR" altLang="en-US" dirty="0" smtClean="0"/>
              <a:t>소유 테이블 만들기 및 데이터 입력</a:t>
            </a:r>
            <a:endParaRPr lang="en-US" altLang="ko-KR" dirty="0"/>
          </a:p>
          <a:p>
            <a:pPr lvl="1"/>
            <a:r>
              <a:rPr lang="en-US" altLang="ko-KR" dirty="0"/>
              <a:t>00.Scott_TableCreation_DataInsert.sql</a:t>
            </a:r>
          </a:p>
        </p:txBody>
      </p:sp>
      <p:pic>
        <p:nvPicPr>
          <p:cNvPr id="4099" name="Picture 3" descr="F:\#Cloud\Dropbox\[2015.04 - 2017.08] Oracle SQL PL_SQL\04. 2차 피드백\Chap03_설치\chap03_images_win10ver\Chap03_029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t="516" r="35675" b="45805"/>
          <a:stretch/>
        </p:blipFill>
        <p:spPr bwMode="auto">
          <a:xfrm>
            <a:off x="1008846" y="2304000"/>
            <a:ext cx="6515482" cy="2844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987529" y="5229200"/>
            <a:ext cx="6536799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rgbClr val="FF0000"/>
                </a:solidFill>
              </a:rPr>
              <a:t>탐색기에서 파일 </a:t>
            </a:r>
            <a:r>
              <a:rPr lang="en-US" altLang="ko-KR" sz="1100" dirty="0">
                <a:solidFill>
                  <a:srgbClr val="FF0000"/>
                </a:solidFill>
              </a:rPr>
              <a:t>00.Scott_TableCreation_DataInsert.sql </a:t>
            </a:r>
            <a:r>
              <a:rPr lang="ko-KR" altLang="en-US" sz="1100" dirty="0" smtClean="0">
                <a:solidFill>
                  <a:srgbClr val="FF0000"/>
                </a:solidFill>
              </a:rPr>
              <a:t>명령프롬프트 현재 위치로 복사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 smtClean="0">
                <a:solidFill>
                  <a:srgbClr val="FF0000"/>
                </a:solidFill>
              </a:rPr>
              <a:t>SQLPLUS </a:t>
            </a:r>
            <a:r>
              <a:rPr lang="ko-KR" altLang="en-US" sz="1100" dirty="0" smtClean="0">
                <a:solidFill>
                  <a:srgbClr val="FF0000"/>
                </a:solidFill>
              </a:rPr>
              <a:t>접속 </a:t>
            </a:r>
            <a:r>
              <a:rPr lang="en-US" altLang="ko-KR" sz="1100" dirty="0" smtClean="0">
                <a:solidFill>
                  <a:srgbClr val="FF0000"/>
                </a:solidFill>
              </a:rPr>
              <a:t>– SQLPLUS SCOTT/TIGER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 dirty="0" smtClean="0">
                <a:solidFill>
                  <a:srgbClr val="FF0000"/>
                </a:solidFill>
              </a:rPr>
              <a:t>테이블 생성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데이터 입력</a:t>
            </a:r>
            <a:r>
              <a:rPr lang="en-US" altLang="ko-KR" sz="1100" dirty="0" smtClean="0">
                <a:solidFill>
                  <a:srgbClr val="FF0000"/>
                </a:solidFill>
              </a:rPr>
              <a:t>/</a:t>
            </a:r>
            <a:r>
              <a:rPr lang="ko-KR" altLang="en-US" sz="1100" dirty="0" smtClean="0">
                <a:solidFill>
                  <a:srgbClr val="FF0000"/>
                </a:solidFill>
              </a:rPr>
              <a:t>확인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pPr marL="357188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100" dirty="0" smtClean="0">
                <a:solidFill>
                  <a:srgbClr val="FF0000"/>
                </a:solidFill>
              </a:rPr>
              <a:t>SQL&gt; @00.Scott_TableCreation_DataInsert.sql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0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오라클 데이터베이스 설치 및 접속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SCOTT </a:t>
            </a:r>
            <a:r>
              <a:rPr lang="ko-KR" altLang="en-US" dirty="0" smtClean="0"/>
              <a:t>소유 테이블 만들기 및 데이터 입력</a:t>
            </a:r>
            <a:endParaRPr lang="en-US" altLang="ko-KR" dirty="0"/>
          </a:p>
          <a:p>
            <a:pPr lvl="1"/>
            <a:r>
              <a:rPr lang="ko-KR" altLang="en-US" dirty="0" smtClean="0"/>
              <a:t>시스템 유저 접속 만들기</a:t>
            </a:r>
            <a:endParaRPr lang="en-US" altLang="ko-K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142118"/>
            <a:ext cx="8064895" cy="423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60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오라클 데이터베이스 설치 및 접속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SCOTT </a:t>
            </a:r>
            <a:r>
              <a:rPr lang="ko-KR" altLang="en-US" dirty="0" smtClean="0"/>
              <a:t>소유 테이블 만들기 및 데이터 입력</a:t>
            </a:r>
            <a:endParaRPr lang="en-US" altLang="ko-KR" dirty="0"/>
          </a:p>
          <a:p>
            <a:pPr lvl="1"/>
            <a:r>
              <a:rPr lang="en-US" altLang="ko-KR" dirty="0" smtClean="0"/>
              <a:t>Scott</a:t>
            </a:r>
            <a:r>
              <a:rPr lang="ko-KR" altLang="en-US" dirty="0" smtClean="0"/>
              <a:t> 유저 권</a:t>
            </a:r>
            <a:r>
              <a:rPr lang="ko-KR" altLang="en-US" dirty="0"/>
              <a:t>한</a:t>
            </a:r>
            <a:r>
              <a:rPr lang="ko-KR" altLang="en-US" dirty="0" smtClean="0"/>
              <a:t> 생성하기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38363"/>
            <a:ext cx="55435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541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298</TotalTime>
  <Words>252</Words>
  <Application>Microsoft Office PowerPoint</Application>
  <PresentationFormat>화면 슬라이드 쇼(4:3)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원본</vt:lpstr>
      <vt:lpstr>Chap03. 오라클 데이터베이스와  도구 프로그램 설치</vt:lpstr>
      <vt:lpstr>03-1 오라클 데이터베이스 설치 및 접속</vt:lpstr>
      <vt:lpstr>03-1 오라클 데이터베이스 설치 및 접속</vt:lpstr>
      <vt:lpstr>03-1 오라클 데이터베이스 설치 및 접속</vt:lpstr>
      <vt:lpstr>03-1 오라클 데이터베이스 설치 및 접속</vt:lpstr>
      <vt:lpstr>03-1 오라클 데이터베이스 설치 및 접속</vt:lpstr>
      <vt:lpstr>03-1 오라클 데이터베이스 설치 및 접속</vt:lpstr>
      <vt:lpstr>03-1 오라클 데이터베이스 설치 및 접속</vt:lpstr>
      <vt:lpstr>03-1 오라클 데이터베이스 설치 및 접속</vt:lpstr>
      <vt:lpstr>03-1 오라클 데이터베이스 설치 및 접속</vt:lpstr>
      <vt:lpstr>03-1 오라클 데이터베이스 설치 및 접속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Microsoft Corporation</dc:creator>
  <cp:lastModifiedBy>이병관</cp:lastModifiedBy>
  <cp:revision>52</cp:revision>
  <dcterms:created xsi:type="dcterms:W3CDTF">2006-10-05T04:04:58Z</dcterms:created>
  <dcterms:modified xsi:type="dcterms:W3CDTF">2022-09-18T05:03:59Z</dcterms:modified>
</cp:coreProperties>
</file>