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Chap04. SELECT</a:t>
            </a:r>
            <a:r>
              <a:rPr lang="ko-KR" altLang="en-US" smtClean="0"/>
              <a:t>문의 기본 형식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24936" cy="193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5" y="3700949"/>
            <a:ext cx="8070321" cy="231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8" y="1124744"/>
            <a:ext cx="7315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29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</TotalTime>
  <Words>6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Chap04. SELECT문의 기본 형식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48</cp:revision>
  <dcterms:created xsi:type="dcterms:W3CDTF">2006-10-05T04:04:58Z</dcterms:created>
  <dcterms:modified xsi:type="dcterms:W3CDTF">2021-07-26T02:29:25Z</dcterms:modified>
</cp:coreProperties>
</file>