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2" r:id="rId4"/>
    <p:sldId id="263" r:id="rId5"/>
    <p:sldId id="272" r:id="rId6"/>
    <p:sldId id="264" r:id="rId7"/>
    <p:sldId id="265" r:id="rId8"/>
    <p:sldId id="266" r:id="rId9"/>
    <p:sldId id="267" r:id="rId10"/>
    <p:sldId id="268" r:id="rId11"/>
    <p:sldId id="273" r:id="rId12"/>
    <p:sldId id="269" r:id="rId13"/>
    <p:sldId id="274" r:id="rId14"/>
    <p:sldId id="275" r:id="rId15"/>
    <p:sldId id="270" r:id="rId16"/>
    <p:sldId id="276" r:id="rId17"/>
    <p:sldId id="271" r:id="rId18"/>
    <p:sldId id="277" r:id="rId19"/>
    <p:sldId id="27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 autoAdjust="0"/>
  </p:normalViewPr>
  <p:slideViewPr>
    <p:cSldViewPr>
      <p:cViewPr varScale="1">
        <p:scale>
          <a:sx n="107" d="100"/>
          <a:sy n="107" d="100"/>
        </p:scale>
        <p:origin x="-1650" y="-114"/>
      </p:cViewPr>
      <p:guideLst>
        <p:guide orient="horz" pos="2160"/>
        <p:guide pos="2880"/>
        <p:guide pos="657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7"/>
          <p:cNvSpPr>
            <a:spLocks noGrp="1"/>
          </p:cNvSpPr>
          <p:nvPr>
            <p:ph type="ctrTitle"/>
          </p:nvPr>
        </p:nvSpPr>
        <p:spPr>
          <a:xfrm>
            <a:off x="1126374" y="476672"/>
            <a:ext cx="7103226" cy="1280160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부제목 8"/>
          <p:cNvSpPr>
            <a:spLocks noGrp="1"/>
          </p:cNvSpPr>
          <p:nvPr>
            <p:ph type="subTitle" idx="1"/>
          </p:nvPr>
        </p:nvSpPr>
        <p:spPr>
          <a:xfrm>
            <a:off x="1145445" y="1878076"/>
            <a:ext cx="7074630" cy="4287228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04875" y="4766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04875" y="4766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914400" y="1876846"/>
            <a:ext cx="7315200" cy="4288458"/>
            <a:chOff x="914400" y="2775238"/>
            <a:chExt cx="7315200" cy="2021913"/>
          </a:xfrm>
        </p:grpSpPr>
        <p:sp>
          <p:nvSpPr>
            <p:cNvPr id="18" name="직사각형 17"/>
            <p:cNvSpPr/>
            <p:nvPr/>
          </p:nvSpPr>
          <p:spPr>
            <a:xfrm>
              <a:off x="914400" y="2775238"/>
              <a:ext cx="7315200" cy="2021913"/>
            </a:xfrm>
            <a:prstGeom prst="rect">
              <a:avLst/>
            </a:prstGeom>
            <a:noFill/>
            <a:ln w="6350" cap="rnd" cmpd="sng" algn="ctr">
              <a:solidFill>
                <a:schemeClr val="accent2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4400" y="2775238"/>
              <a:ext cx="228600" cy="2021913"/>
            </a:xfrm>
            <a:prstGeom prst="rect">
              <a:avLst/>
            </a:prstGeom>
            <a:solidFill>
              <a:schemeClr val="accent2"/>
            </a:solidFill>
            <a:ln w="635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445"/>
            <a:ext cx="9144000" cy="667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5018"/>
          </a:xfrm>
        </p:spPr>
        <p:txBody>
          <a:bodyPr anchor="ctr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3371" y="485549"/>
            <a:ext cx="7078473" cy="127222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Chap04. SELECT</a:t>
            </a:r>
            <a:r>
              <a:rPr lang="ko-KR" altLang="en-US" dirty="0" smtClean="0"/>
              <a:t>문의 기본 형식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142250" y="1881319"/>
            <a:ext cx="7087350" cy="42709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04-1 </a:t>
            </a:r>
            <a:r>
              <a:rPr lang="ko-KR" altLang="en-US" dirty="0"/>
              <a:t>실습용 테이블 </a:t>
            </a:r>
            <a:r>
              <a:rPr lang="ko-KR" altLang="en-US" dirty="0" smtClean="0"/>
              <a:t>살펴보기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04-2 </a:t>
            </a:r>
            <a:r>
              <a:rPr lang="ko-KR" altLang="en-US" dirty="0"/>
              <a:t>데이터를 조회하는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04-3 SQL</a:t>
            </a:r>
            <a:r>
              <a:rPr lang="ko-KR" altLang="en-US" dirty="0"/>
              <a:t>의 기본 뼈대</a:t>
            </a:r>
            <a:r>
              <a:rPr lang="en-US" altLang="ko-KR" dirty="0"/>
              <a:t>, SELECT</a:t>
            </a:r>
            <a:r>
              <a:rPr lang="ko-KR" altLang="en-US" dirty="0"/>
              <a:t>절과 </a:t>
            </a:r>
            <a:r>
              <a:rPr lang="en-US" altLang="ko-KR" dirty="0"/>
              <a:t>FROM</a:t>
            </a:r>
            <a:r>
              <a:rPr lang="ko-KR" altLang="en-US" dirty="0" smtClean="0"/>
              <a:t>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04-4 </a:t>
            </a:r>
            <a:r>
              <a:rPr lang="ko-KR" altLang="en-US" dirty="0"/>
              <a:t>중복 데이터를 삭제하는 </a:t>
            </a:r>
            <a:r>
              <a:rPr lang="en-US" altLang="ko-KR" dirty="0" smtClean="0"/>
              <a:t>DISTINCT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04-5 </a:t>
            </a:r>
            <a:r>
              <a:rPr lang="ko-KR" altLang="en-US" dirty="0"/>
              <a:t>한눈에 보기 좋게 별칭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04-6 </a:t>
            </a:r>
            <a:r>
              <a:rPr lang="ko-KR" altLang="en-US" dirty="0"/>
              <a:t>원하는 순서로 출력 데이터를 정렬하는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 </a:t>
            </a:r>
            <a:r>
              <a:rPr lang="en-US" altLang="ko-KR" dirty="0"/>
              <a:t>ORDER </a:t>
            </a:r>
            <a:r>
              <a:rPr lang="en-US" altLang="ko-KR" dirty="0" smtClean="0"/>
              <a:t>BY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04-3 SQL</a:t>
            </a:r>
            <a:r>
              <a:rPr lang="ko-KR" altLang="en-US" dirty="0" smtClean="0"/>
              <a:t>의 기본 뼈대</a:t>
            </a:r>
            <a:r>
              <a:rPr lang="en-US" altLang="ko-KR" dirty="0" smtClean="0"/>
              <a:t>, SELECT</a:t>
            </a:r>
            <a:r>
              <a:rPr lang="ko-KR" altLang="en-US" dirty="0" smtClean="0"/>
              <a:t>절과 </a:t>
            </a:r>
            <a:r>
              <a:rPr lang="en-US" altLang="ko-KR" dirty="0" smtClean="0"/>
              <a:t>FROM</a:t>
            </a:r>
            <a:r>
              <a:rPr lang="ko-KR" altLang="en-US" dirty="0" smtClean="0"/>
              <a:t>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* </a:t>
            </a:r>
            <a:r>
              <a:rPr lang="ko-KR" altLang="en-US" smtClean="0"/>
              <a:t>로 테이블 전체 열 출력하기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4-4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테이블 부분 열 출력하기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4-5</a:t>
            </a:r>
          </a:p>
          <a:p>
            <a:endParaRPr lang="en-US" altLang="ko-KR"/>
          </a:p>
          <a:p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72294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78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04-3 SQL</a:t>
            </a:r>
            <a:r>
              <a:rPr lang="ko-KR" altLang="en-US" smtClean="0"/>
              <a:t>의 기본 뼈대</a:t>
            </a:r>
            <a:r>
              <a:rPr lang="en-US" altLang="ko-KR" smtClean="0"/>
              <a:t>, SELECT</a:t>
            </a:r>
            <a:r>
              <a:rPr lang="ko-KR" altLang="en-US" smtClean="0"/>
              <a:t>절과 </a:t>
            </a:r>
            <a:r>
              <a:rPr lang="en-US" altLang="ko-KR" smtClean="0"/>
              <a:t>FROM</a:t>
            </a:r>
            <a:r>
              <a:rPr lang="ko-KR" altLang="en-US" smtClean="0"/>
              <a:t>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테이블 부분 열 출력하기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 </a:t>
            </a:r>
            <a:r>
              <a:rPr lang="en-US" altLang="ko-KR" dirty="0" smtClean="0"/>
              <a:t>4-5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26289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70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04-4 </a:t>
            </a:r>
            <a:r>
              <a:rPr lang="ko-KR" altLang="en-US" smtClean="0"/>
              <a:t>중복 데이터를 삭제하는 </a:t>
            </a:r>
            <a:r>
              <a:rPr lang="en-US" altLang="ko-KR" smtClean="0"/>
              <a:t>DISTINCT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DISTINCT</a:t>
            </a:r>
            <a:r>
              <a:rPr lang="ko-KR" altLang="en-US" dirty="0" smtClean="0"/>
              <a:t>로 열 중복 제거하기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열이 한 개인 경우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3524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34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04-4 </a:t>
            </a:r>
            <a:r>
              <a:rPr lang="ko-KR" altLang="en-US" dirty="0" smtClean="0"/>
              <a:t>중복 데이터를 삭제하는 </a:t>
            </a:r>
            <a:r>
              <a:rPr lang="en-US" altLang="ko-KR" dirty="0" smtClean="0"/>
              <a:t>DISTINCT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DISTINCT</a:t>
            </a:r>
            <a:r>
              <a:rPr lang="ko-KR" altLang="en-US" dirty="0" smtClean="0"/>
              <a:t>로 열 중복 제거하기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열이 여러 개인 경우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7" y="1988840"/>
            <a:ext cx="32861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96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04-4 </a:t>
            </a:r>
            <a:r>
              <a:rPr lang="ko-KR" altLang="en-US" smtClean="0"/>
              <a:t>중복 데이터를 삭제하는 </a:t>
            </a:r>
            <a:r>
              <a:rPr lang="en-US" altLang="ko-KR" smtClean="0"/>
              <a:t>DISTINCT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ALL</a:t>
            </a:r>
            <a:r>
              <a:rPr lang="ko-KR" altLang="en-US" dirty="0" smtClean="0"/>
              <a:t>로 중복되는 열 제거 없이 그대로 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11" y="1772816"/>
            <a:ext cx="3473177" cy="454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85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04-5 </a:t>
            </a:r>
            <a:r>
              <a:rPr lang="ko-KR" altLang="en-US" smtClean="0"/>
              <a:t>한눈에 보기 좋게 별칭 설정하기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별칭을 지정하는 방식</a:t>
            </a:r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1"/>
            <a:ext cx="8064896" cy="223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29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04-5 </a:t>
            </a:r>
            <a:r>
              <a:rPr lang="ko-KR" altLang="en-US" dirty="0" smtClean="0"/>
              <a:t>한눈에 보기 좋게 별칭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별칭을 지정하는 방식</a:t>
            </a:r>
            <a:endParaRPr lang="en-US" altLang="ko-K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37623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39615"/>
            <a:ext cx="43148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0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04-6 </a:t>
            </a:r>
            <a:r>
              <a:rPr lang="ko-KR" altLang="en-US" smtClean="0"/>
              <a:t>원하는 순서로 출력 데이터를 정렬하는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ko-KR" altLang="en-US" smtClean="0"/>
              <a:t> </a:t>
            </a:r>
            <a:r>
              <a:rPr lang="en-US" altLang="ko-KR" smtClean="0"/>
              <a:t>ORDER BY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SELECT</a:t>
            </a:r>
            <a:r>
              <a:rPr lang="ko-KR" altLang="en-US" smtClean="0"/>
              <a:t>문 가장 마지막 절</a:t>
            </a:r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632848" cy="217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11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04-6 </a:t>
            </a:r>
            <a:r>
              <a:rPr lang="ko-KR" altLang="en-US" smtClean="0"/>
              <a:t>원하는 순서로 출력 데이터를 정렬하는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ko-KR" altLang="en-US" smtClean="0"/>
              <a:t> </a:t>
            </a:r>
            <a:r>
              <a:rPr lang="en-US" altLang="ko-KR" smtClean="0"/>
              <a:t>ORDER BY</a:t>
            </a:r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32" y="1418179"/>
            <a:ext cx="6481464" cy="224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52" y="3954363"/>
            <a:ext cx="59436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1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04-6 </a:t>
            </a:r>
            <a:r>
              <a:rPr lang="ko-KR" altLang="en-US" dirty="0" smtClean="0"/>
              <a:t>원하는 순서로 출력 데이터를 정렬하는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 </a:t>
            </a:r>
            <a:r>
              <a:rPr lang="en-US" altLang="ko-KR" dirty="0" smtClean="0"/>
              <a:t>ORDER BY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556792"/>
            <a:ext cx="7078935" cy="129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20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04-1 </a:t>
            </a:r>
            <a:r>
              <a:rPr lang="ko-KR" altLang="en-US" dirty="0" smtClean="0"/>
              <a:t>실습용 테이블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사원 정보</a:t>
            </a:r>
            <a:r>
              <a:rPr lang="ko-KR" altLang="en-US" dirty="0" smtClean="0"/>
              <a:t>가 들어 있는 </a:t>
            </a:r>
            <a:r>
              <a:rPr lang="en-US" altLang="ko-KR" dirty="0" smtClean="0">
                <a:solidFill>
                  <a:srgbClr val="FF0000"/>
                </a:solidFill>
              </a:rPr>
              <a:t>EMP </a:t>
            </a:r>
            <a:r>
              <a:rPr lang="ko-KR" altLang="en-US" dirty="0" smtClean="0">
                <a:solidFill>
                  <a:srgbClr val="FF0000"/>
                </a:solidFill>
              </a:rPr>
              <a:t>테이블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EMPNO : </a:t>
            </a:r>
            <a:r>
              <a:rPr lang="ko-KR" altLang="en-US" dirty="0"/>
              <a:t>사원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ENAME : </a:t>
            </a:r>
            <a:r>
              <a:rPr lang="ko-KR" altLang="en-US" dirty="0"/>
              <a:t>사원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JOB : </a:t>
            </a:r>
            <a:r>
              <a:rPr lang="ko-KR" altLang="en-US" dirty="0"/>
              <a:t>사원 </a:t>
            </a:r>
            <a:r>
              <a:rPr lang="ko-KR" altLang="en-US" dirty="0" smtClean="0"/>
              <a:t>직책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MGR : </a:t>
            </a:r>
            <a:r>
              <a:rPr lang="ko-KR" altLang="en-US" dirty="0"/>
              <a:t>직속 </a:t>
            </a:r>
            <a:r>
              <a:rPr lang="ko-KR" altLang="en-US" dirty="0" smtClean="0"/>
              <a:t>상관의 사원 번호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HIREDATE : </a:t>
            </a:r>
            <a:r>
              <a:rPr lang="ko-KR" altLang="en-US" dirty="0" smtClean="0"/>
              <a:t>입사일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SAL : </a:t>
            </a:r>
            <a:r>
              <a:rPr lang="ko-KR" altLang="en-US" dirty="0" smtClean="0"/>
              <a:t>급여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COMM : </a:t>
            </a:r>
            <a:r>
              <a:rPr lang="ko-KR" altLang="en-US" dirty="0"/>
              <a:t>급여 </a:t>
            </a:r>
            <a:r>
              <a:rPr lang="ko-KR" altLang="en-US" dirty="0" smtClean="0"/>
              <a:t>외 추가 수당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DEPTNO : </a:t>
            </a:r>
            <a:r>
              <a:rPr lang="ko-KR" altLang="en-US" dirty="0"/>
              <a:t>사원이 </a:t>
            </a:r>
            <a:r>
              <a:rPr lang="ko-KR" altLang="en-US" dirty="0" smtClean="0"/>
              <a:t>속한 부서 </a:t>
            </a:r>
            <a:r>
              <a:rPr lang="ko-KR" altLang="en-US" dirty="0"/>
              <a:t>번호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04-1 </a:t>
            </a:r>
            <a:r>
              <a:rPr lang="ko-KR" altLang="en-US" smtClean="0"/>
              <a:t>실습용 테이블 살펴보기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회사 부서 정보</a:t>
            </a:r>
            <a:r>
              <a:rPr lang="ko-KR" altLang="en-US" dirty="0" smtClean="0"/>
              <a:t>가 들어있는 </a:t>
            </a:r>
            <a:r>
              <a:rPr lang="en-US" altLang="ko-KR" dirty="0" smtClean="0">
                <a:solidFill>
                  <a:srgbClr val="FF0000"/>
                </a:solidFill>
              </a:rPr>
              <a:t>DEPT </a:t>
            </a:r>
            <a:r>
              <a:rPr lang="ko-KR" altLang="en-US" dirty="0" smtClean="0">
                <a:solidFill>
                  <a:srgbClr val="FF0000"/>
                </a:solidFill>
              </a:rPr>
              <a:t>테이블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DEPTNO : </a:t>
            </a:r>
            <a:r>
              <a:rPr lang="ko-KR" altLang="en-US" dirty="0" smtClean="0"/>
              <a:t>부서 번호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DNAME : </a:t>
            </a:r>
            <a:r>
              <a:rPr lang="ko-KR" altLang="en-US" dirty="0" smtClean="0"/>
              <a:t>부서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 : </a:t>
            </a:r>
            <a:r>
              <a:rPr lang="ko-KR" altLang="en-US" dirty="0" smtClean="0"/>
              <a:t>부서가 위치한 지역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501008"/>
            <a:ext cx="7057405" cy="278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73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04-1 </a:t>
            </a:r>
            <a:r>
              <a:rPr lang="ko-KR" altLang="en-US" smtClean="0"/>
              <a:t>실습용 테이블 살펴보기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회사 부서 정보</a:t>
            </a:r>
            <a:r>
              <a:rPr lang="ko-KR" altLang="en-US" dirty="0" smtClean="0"/>
              <a:t>가 들어있는 </a:t>
            </a:r>
            <a:r>
              <a:rPr lang="en-US" altLang="ko-KR" dirty="0" smtClean="0">
                <a:solidFill>
                  <a:srgbClr val="FF0000"/>
                </a:solidFill>
              </a:rPr>
              <a:t>DEPT </a:t>
            </a:r>
            <a:r>
              <a:rPr lang="ko-KR" altLang="en-US" dirty="0" smtClean="0">
                <a:solidFill>
                  <a:srgbClr val="FF0000"/>
                </a:solidFill>
              </a:rPr>
              <a:t>테이블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DEPTNO : </a:t>
            </a:r>
            <a:r>
              <a:rPr lang="ko-KR" altLang="en-US" dirty="0" smtClean="0"/>
              <a:t>부서 번호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DNAME : </a:t>
            </a:r>
            <a:r>
              <a:rPr lang="ko-KR" altLang="en-US" dirty="0" smtClean="0"/>
              <a:t>부서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 : </a:t>
            </a:r>
            <a:r>
              <a:rPr lang="ko-KR" altLang="en-US" dirty="0" smtClean="0"/>
              <a:t>부서가 위치한 지역</a:t>
            </a:r>
            <a:endParaRPr lang="en-US" altLang="ko-KR" dirty="0" smtClean="0"/>
          </a:p>
          <a:p>
            <a:pPr marL="274320" lvl="1" indent="0">
              <a:buNone/>
            </a:pP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526820"/>
            <a:ext cx="7057405" cy="215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47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04-1 </a:t>
            </a:r>
            <a:r>
              <a:rPr lang="ko-KR" altLang="en-US" smtClean="0"/>
              <a:t>실습용 테이블 살펴보기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사원들의 급여 정보</a:t>
            </a:r>
            <a:r>
              <a:rPr lang="ko-KR" altLang="en-US" dirty="0" smtClean="0"/>
              <a:t>가 들어있는 </a:t>
            </a:r>
            <a:r>
              <a:rPr lang="en-US" altLang="ko-KR" dirty="0" smtClean="0">
                <a:solidFill>
                  <a:srgbClr val="FF0000"/>
                </a:solidFill>
              </a:rPr>
              <a:t>SALGRADE </a:t>
            </a:r>
            <a:r>
              <a:rPr lang="ko-KR" altLang="en-US" dirty="0" smtClean="0">
                <a:solidFill>
                  <a:srgbClr val="FF0000"/>
                </a:solidFill>
              </a:rPr>
              <a:t>테이블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GRADE : </a:t>
            </a:r>
            <a:r>
              <a:rPr lang="ko-KR" altLang="en-US" dirty="0" smtClean="0"/>
              <a:t>급여등급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LOSAL : </a:t>
            </a:r>
            <a:r>
              <a:rPr lang="ko-KR" altLang="en-US" dirty="0" smtClean="0"/>
              <a:t>급여등급의 최소 급여액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HISAL : </a:t>
            </a:r>
            <a:r>
              <a:rPr lang="ko-KR" altLang="en-US" dirty="0" smtClean="0"/>
              <a:t>급여등급의 최대 급여액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82" y="3458592"/>
            <a:ext cx="72199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96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04-2 </a:t>
            </a:r>
            <a:r>
              <a:rPr lang="ko-KR" altLang="en-US" dirty="0" smtClean="0"/>
              <a:t>데이터를 조회하는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행 단위로 조회하는 셀렉션</a:t>
            </a:r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69058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73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04-2 </a:t>
            </a:r>
            <a:r>
              <a:rPr lang="ko-KR" altLang="en-US" smtClean="0"/>
              <a:t>데이터를 조회하는 </a:t>
            </a:r>
            <a:r>
              <a:rPr lang="en-US" altLang="ko-KR" smtClean="0"/>
              <a:t>3</a:t>
            </a:r>
            <a:r>
              <a:rPr lang="ko-KR" altLang="en-US" smtClean="0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열 단위로 조회하는 프로젝션</a:t>
            </a:r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90" y="1844823"/>
            <a:ext cx="5233670" cy="4339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28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04-2 </a:t>
            </a:r>
            <a:r>
              <a:rPr lang="ko-KR" altLang="en-US" smtClean="0"/>
              <a:t>데이터를 조회하는 </a:t>
            </a:r>
            <a:r>
              <a:rPr lang="en-US" altLang="ko-KR" smtClean="0"/>
              <a:t>3</a:t>
            </a:r>
            <a:r>
              <a:rPr lang="ko-KR" altLang="en-US" smtClean="0"/>
              <a:t>가지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셀렉션과 프로젝션 함께 사용하기</a:t>
            </a:r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28310"/>
            <a:ext cx="6454620" cy="35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70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04-2 </a:t>
            </a:r>
            <a:r>
              <a:rPr lang="ko-KR" altLang="en-US" dirty="0" smtClean="0"/>
              <a:t>데이터를 조회하는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두 개 이상의 테이블을 사용하여 조회하는 조인</a:t>
            </a:r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427840" cy="262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947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218</TotalTime>
  <Words>327</Words>
  <Application>Microsoft Office PowerPoint</Application>
  <PresentationFormat>화면 슬라이드 쇼(4:3)</PresentationFormat>
  <Paragraphs>74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원본</vt:lpstr>
      <vt:lpstr>Chap04. SELECT문의 기본 형식</vt:lpstr>
      <vt:lpstr>04-1 실습용 테이블 살펴보기</vt:lpstr>
      <vt:lpstr>04-1 실습용 테이블 살펴보기</vt:lpstr>
      <vt:lpstr>04-1 실습용 테이블 살펴보기</vt:lpstr>
      <vt:lpstr>04-1 실습용 테이블 살펴보기</vt:lpstr>
      <vt:lpstr>04-2 데이터를 조회하는 3가지 방법</vt:lpstr>
      <vt:lpstr>04-2 데이터를 조회하는 3가지 방법</vt:lpstr>
      <vt:lpstr>04-2 데이터를 조회하는 3가지 방법</vt:lpstr>
      <vt:lpstr>04-2 데이터를 조회하는 3가지 방법</vt:lpstr>
      <vt:lpstr>04-3 SQL의 기본 뼈대, SELECT절과 FROM절</vt:lpstr>
      <vt:lpstr>04-3 SQL의 기본 뼈대, SELECT절과 FROM절</vt:lpstr>
      <vt:lpstr>04-4 중복 데이터를 삭제하는 DISTINCT</vt:lpstr>
      <vt:lpstr>04-4 중복 데이터를 삭제하는 DISTINCT</vt:lpstr>
      <vt:lpstr>04-4 중복 데이터를 삭제하는 DISTINCT</vt:lpstr>
      <vt:lpstr>04-5 한눈에 보기 좋게 별칭 설정하기</vt:lpstr>
      <vt:lpstr>04-5 한눈에 보기 좋게 별칭 설정하기</vt:lpstr>
      <vt:lpstr>04-6 원하는 순서로 출력 데이터를 정렬하는          ORDER BY</vt:lpstr>
      <vt:lpstr>04-6 원하는 순서로 출력 데이터를 정렬하는          ORDER BY</vt:lpstr>
      <vt:lpstr>04-6 원하는 순서로 출력 데이터를 정렬하는          ORDER BY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이병관</cp:lastModifiedBy>
  <cp:revision>57</cp:revision>
  <dcterms:created xsi:type="dcterms:W3CDTF">2006-10-05T04:04:58Z</dcterms:created>
  <dcterms:modified xsi:type="dcterms:W3CDTF">2022-09-18T05:19:34Z</dcterms:modified>
</cp:coreProperties>
</file>