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Chap05. </a:t>
            </a:r>
            <a:r>
              <a:rPr lang="ko-KR" altLang="en-US" smtClean="0"/>
              <a:t>더 정확하고 다양하게 결과를 출력하는 </a:t>
            </a:r>
            <a:r>
              <a:rPr lang="en-US" altLang="ko-KR" smtClean="0"/>
              <a:t>WHERE</a:t>
            </a:r>
            <a:r>
              <a:rPr lang="ko-KR" altLang="en-US" smtClean="0"/>
              <a:t>절과 연산자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3533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56" y="3861048"/>
            <a:ext cx="73247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3152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20" y="2708920"/>
            <a:ext cx="7324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4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90" y="620688"/>
            <a:ext cx="73152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3429000"/>
            <a:ext cx="72866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747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179</TotalTime>
  <Words>10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원본</vt:lpstr>
      <vt:lpstr>Chap05. 더 정확하고 다양하게 결과를 출력하는 WHERE절과 연산자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컨소-3-08</cp:lastModifiedBy>
  <cp:revision>55</cp:revision>
  <dcterms:created xsi:type="dcterms:W3CDTF">2006-10-05T04:04:58Z</dcterms:created>
  <dcterms:modified xsi:type="dcterms:W3CDTF">2021-07-26T02:35:11Z</dcterms:modified>
</cp:coreProperties>
</file>