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59" r:id="rId8"/>
    <p:sldId id="268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73" r:id="rId17"/>
    <p:sldId id="274" r:id="rId18"/>
    <p:sldId id="275" r:id="rId19"/>
    <p:sldId id="263" r:id="rId20"/>
    <p:sldId id="276" r:id="rId21"/>
    <p:sldId id="277" r:id="rId22"/>
    <p:sldId id="278" r:id="rId23"/>
    <p:sldId id="264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9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0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44" name="직사각형 43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2394" y="485060"/>
            <a:ext cx="7080428" cy="1276627"/>
          </a:xfrm>
        </p:spPr>
        <p:txBody>
          <a:bodyPr>
            <a:normAutofit/>
          </a:bodyPr>
          <a:lstStyle/>
          <a:p>
            <a:r>
              <a:rPr lang="en-US" altLang="ko-KR" smtClean="0"/>
              <a:t>Chap05. </a:t>
            </a:r>
            <a:r>
              <a:rPr lang="ko-KR" altLang="en-US" smtClean="0"/>
              <a:t>더 정확하고 다양하게 결과를 출력하는 </a:t>
            </a:r>
            <a:r>
              <a:rPr lang="en-US" altLang="ko-KR" smtClean="0"/>
              <a:t>WHERE</a:t>
            </a:r>
            <a:r>
              <a:rPr lang="ko-KR" altLang="en-US" smtClean="0"/>
              <a:t>절과 연산자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32394" y="1887488"/>
            <a:ext cx="7113984" cy="4277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05-1 </a:t>
            </a:r>
            <a:r>
              <a:rPr lang="ko-KR" altLang="en-US" dirty="0"/>
              <a:t>필요한 데이터만 쏙 출력하는 </a:t>
            </a:r>
            <a:r>
              <a:rPr lang="en-US" altLang="ko-KR" dirty="0"/>
              <a:t>WHERE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05-2 </a:t>
            </a:r>
            <a:r>
              <a:rPr lang="ko-KR" altLang="en-US" dirty="0"/>
              <a:t>여러 개 </a:t>
            </a:r>
            <a:r>
              <a:rPr lang="ko-KR" altLang="en-US" dirty="0" err="1"/>
              <a:t>조건식을</a:t>
            </a:r>
            <a:r>
              <a:rPr lang="ko-KR" altLang="en-US" dirty="0"/>
              <a:t> 사용하는 </a:t>
            </a:r>
            <a:r>
              <a:rPr lang="en-US" altLang="ko-KR" dirty="0"/>
              <a:t>AND, OR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05-3 </a:t>
            </a:r>
            <a:r>
              <a:rPr lang="ko-KR" altLang="en-US" dirty="0"/>
              <a:t>연산자 종류와 활용 방법 알아보기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등가 비교 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1"/>
            <a:ext cx="7920879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09120"/>
            <a:ext cx="7277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16009"/>
            <a:ext cx="7258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05064"/>
            <a:ext cx="73152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09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부정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04864"/>
            <a:ext cx="72675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5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7632847" cy="157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402163"/>
            <a:ext cx="72580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5268980"/>
            <a:ext cx="7277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BETWEEN A AND B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2" y="1844824"/>
            <a:ext cx="7694161" cy="15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501008"/>
            <a:ext cx="7219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084987"/>
            <a:ext cx="7239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59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NOT BETWEEN A AND B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80359"/>
            <a:ext cx="7416824" cy="131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6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연산자와 와일드 카드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6062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83145"/>
            <a:ext cx="7551160" cy="134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" y="4956536"/>
            <a:ext cx="7522616" cy="131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9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연산자와 와일드 카드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6062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83145"/>
            <a:ext cx="7551160" cy="134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" y="4956536"/>
            <a:ext cx="7522616" cy="131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22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84784"/>
            <a:ext cx="79629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429000"/>
            <a:ext cx="79533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21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IS NULL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en-US" altLang="ko-KR" smtClean="0"/>
              <a:t>NULL : </a:t>
            </a:r>
            <a:r>
              <a:rPr lang="ko-KR" altLang="en-US" smtClean="0"/>
              <a:t>데이터 값이 존재하지 않는 상태</a:t>
            </a:r>
            <a:endParaRPr lang="en-US" altLang="ko-KR" smtClean="0"/>
          </a:p>
          <a:p>
            <a:pPr lvl="1"/>
            <a:r>
              <a:rPr lang="ko-KR" altLang="en-US" smtClean="0"/>
              <a:t>일반 연산자의 사용이 무의미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IS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일 때 </a:t>
            </a:r>
            <a:r>
              <a:rPr lang="en-US" altLang="ko-KR" smtClean="0"/>
              <a:t>true</a:t>
            </a:r>
          </a:p>
          <a:p>
            <a:pPr lvl="1"/>
            <a:r>
              <a:rPr lang="en-US" altLang="ko-KR" smtClean="0"/>
              <a:t>IS NOT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이 아닐 때 </a:t>
            </a:r>
            <a:r>
              <a:rPr lang="en-US" altLang="ko-KR" smtClean="0"/>
              <a:t>true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67"/>
          <a:stretch/>
        </p:blipFill>
        <p:spPr bwMode="auto">
          <a:xfrm>
            <a:off x="1043608" y="2636912"/>
            <a:ext cx="3096000" cy="177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6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05-1 </a:t>
            </a:r>
            <a:r>
              <a:rPr lang="ko-KR" altLang="en-US" dirty="0" smtClean="0"/>
              <a:t>필요한 데이터만 쏙 출력하는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WHERE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844824"/>
            <a:ext cx="7403828" cy="16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5595827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조건식을 대입하여 결과가 참</a:t>
            </a:r>
            <a:r>
              <a:rPr lang="en-US" altLang="ko-KR" sz="1100" smtClean="0">
                <a:solidFill>
                  <a:schemeClr val="tx1"/>
                </a:solidFill>
              </a:rPr>
              <a:t>(true)</a:t>
            </a:r>
            <a:r>
              <a:rPr lang="ko-KR" altLang="en-US" sz="1100" smtClean="0">
                <a:solidFill>
                  <a:schemeClr val="tx1"/>
                </a:solidFill>
              </a:rPr>
              <a:t>인 데이터만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68760"/>
            <a:ext cx="4399092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268760"/>
            <a:ext cx="3784094" cy="21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485228"/>
            <a:ext cx="3744415" cy="289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7246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554635"/>
            <a:ext cx="4592935" cy="394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00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14381"/>
            <a:ext cx="3168351" cy="22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8" y="1703806"/>
            <a:ext cx="3852328" cy="142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28" y="1700808"/>
            <a:ext cx="3810496" cy="141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3393834" cy="324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5367" cy="94443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AND vs Null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59081" y="1213686"/>
            <a:ext cx="4045367" cy="944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OR vs Null</a:t>
            </a:r>
          </a:p>
          <a:p>
            <a:pPr marL="274320" lvl="1" indent="0">
              <a:buFont typeface="Wingdings 3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464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집합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: </a:t>
            </a:r>
            <a:r>
              <a:rPr lang="ko-KR" altLang="en-US" smtClean="0"/>
              <a:t>중복이 제거되는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ALL : </a:t>
            </a:r>
            <a:r>
              <a:rPr lang="ko-KR" altLang="en-US" smtClean="0"/>
              <a:t>중복을 허용하는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MINUS : </a:t>
            </a:r>
            <a:r>
              <a:rPr lang="ko-KR" altLang="en-US" smtClean="0"/>
              <a:t>차집함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INTERSECT : </a:t>
            </a:r>
            <a:r>
              <a:rPr lang="ko-KR" altLang="en-US" smtClean="0"/>
              <a:t>교집합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215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UNION : </a:t>
            </a:r>
            <a:r>
              <a:rPr lang="ko-KR" altLang="en-US" dirty="0" smtClean="0"/>
              <a:t>중복이 제거되는 합집합</a:t>
            </a:r>
            <a:endParaRPr lang="en-US" altLang="ko-KR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8251"/>
            <a:ext cx="3168351" cy="418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2178251"/>
            <a:ext cx="4320479" cy="195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11" y="4338491"/>
            <a:ext cx="4549844" cy="195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97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1869586" cy="123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UNION  ALL : </a:t>
            </a:r>
            <a:r>
              <a:rPr lang="ko-KR" altLang="en-US" dirty="0" smtClean="0"/>
              <a:t>중복을 허용하는 합집합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276872"/>
            <a:ext cx="4096172" cy="157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269346" cy="30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70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MINUS : </a:t>
            </a:r>
            <a:r>
              <a:rPr lang="ko-KR" altLang="en-US" dirty="0" err="1" smtClean="0"/>
              <a:t>차집함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491670" cy="234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589235" cy="33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4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INTERSECT : </a:t>
            </a:r>
            <a:r>
              <a:rPr lang="ko-KR" altLang="en-US" dirty="0" smtClean="0"/>
              <a:t>교집합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112568" cy="412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8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연산자 우선순위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INTERSECT : </a:t>
            </a:r>
            <a:r>
              <a:rPr lang="ko-KR" altLang="en-US" dirty="0" smtClean="0"/>
              <a:t>교집합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7511"/>
            <a:ext cx="6480720" cy="383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05-1 </a:t>
            </a:r>
            <a:r>
              <a:rPr lang="ko-KR" altLang="en-US" smtClean="0"/>
              <a:t>필요한 데이터만 쏙 출력하는 </a:t>
            </a:r>
            <a:r>
              <a:rPr lang="en-US" altLang="ko-KR" smtClean="0"/>
              <a:t>WHERE</a:t>
            </a:r>
            <a:r>
              <a:rPr lang="ko-KR" altLang="en-US" smtClean="0"/>
              <a:t>절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2" y="2492896"/>
            <a:ext cx="4927877" cy="25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3207709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조건식을 대입하여 결과가 참</a:t>
            </a:r>
            <a:r>
              <a:rPr lang="en-US" altLang="ko-KR" sz="1100" smtClean="0">
                <a:solidFill>
                  <a:schemeClr val="tx1"/>
                </a:solidFill>
              </a:rPr>
              <a:t>(true)</a:t>
            </a:r>
            <a:r>
              <a:rPr lang="ko-KR" altLang="en-US" sz="1100" smtClean="0">
                <a:solidFill>
                  <a:schemeClr val="tx1"/>
                </a:solidFill>
              </a:rPr>
              <a:t>인 데이터만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3095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05-1 </a:t>
            </a:r>
            <a:r>
              <a:rPr lang="ko-KR" altLang="en-US" smtClean="0"/>
              <a:t>필요한 데이터만 쏙 출력하는 </a:t>
            </a:r>
            <a:r>
              <a:rPr lang="en-US" altLang="ko-KR" smtClean="0"/>
              <a:t>WHERE</a:t>
            </a:r>
            <a:r>
              <a:rPr lang="ko-KR" altLang="en-US" smtClean="0"/>
              <a:t>절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24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05-2 </a:t>
            </a:r>
            <a:r>
              <a:rPr lang="ko-KR" altLang="en-US" dirty="0" smtClean="0"/>
              <a:t>여러 개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AND</a:t>
            </a:r>
            <a:r>
              <a:rPr lang="en-US" altLang="ko-KR" dirty="0" smtClean="0"/>
              <a:t>, OR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AND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6494"/>
          <a:stretch/>
        </p:blipFill>
        <p:spPr bwMode="auto">
          <a:xfrm>
            <a:off x="611560" y="1628800"/>
            <a:ext cx="764299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79533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9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05-2 </a:t>
            </a:r>
            <a:r>
              <a:rPr lang="ko-KR" altLang="en-US" smtClean="0"/>
              <a:t>여러 개 조건식을 사용하는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AND, OR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OR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" y="1700808"/>
            <a:ext cx="7662267" cy="195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8" y="4005064"/>
            <a:ext cx="7577602" cy="167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04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276872"/>
            <a:ext cx="7704857" cy="145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3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 비교 연산자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4864"/>
            <a:ext cx="7776864" cy="195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1128"/>
            <a:ext cx="7277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05-3 </a:t>
            </a:r>
            <a:r>
              <a:rPr lang="ko-KR" altLang="en-US" dirty="0" smtClean="0"/>
              <a:t>연산자 종류와 활용 방법 알아보기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81" y="1484784"/>
            <a:ext cx="72675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429000"/>
            <a:ext cx="7229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306</TotalTime>
  <Words>352</Words>
  <Application>Microsoft Office PowerPoint</Application>
  <PresentationFormat>화면 슬라이드 쇼(4:3)</PresentationFormat>
  <Paragraphs>140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원본</vt:lpstr>
      <vt:lpstr>Chap05. 더 정확하고 다양하게 결과를 출력하는 WHERE절과 연산자</vt:lpstr>
      <vt:lpstr>05-1 필요한 데이터만 쏙 출력하는 WHERE절</vt:lpstr>
      <vt:lpstr>05-1 필요한 데이터만 쏙 출력하는 WHERE절</vt:lpstr>
      <vt:lpstr>05-1 필요한 데이터만 쏙 출력하는 WHERE절</vt:lpstr>
      <vt:lpstr>05-2 여러 개 조건식을 사용하는 AND, OR 연산자</vt:lpstr>
      <vt:lpstr>05-2 여러 개 조건식을 사용하는          AND, OR 연산자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67</cp:revision>
  <dcterms:created xsi:type="dcterms:W3CDTF">2006-10-05T04:04:58Z</dcterms:created>
  <dcterms:modified xsi:type="dcterms:W3CDTF">2021-12-07T22:12:23Z</dcterms:modified>
</cp:coreProperties>
</file>