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Chap06. </a:t>
            </a:r>
            <a:r>
              <a:rPr lang="ko-KR" altLang="en-US" smtClean="0"/>
              <a:t>데이터 처리와 가공을 위한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00163"/>
            <a:ext cx="73723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8" y="764704"/>
            <a:ext cx="7467057" cy="534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33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1" y="1268760"/>
            <a:ext cx="815401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59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5" y="1268760"/>
            <a:ext cx="830609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68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206</TotalTime>
  <Words>6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원본</vt:lpstr>
      <vt:lpstr>Chap06. 데이터 처리와 가공을 위한  오라클 함수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66</cp:revision>
  <dcterms:created xsi:type="dcterms:W3CDTF">2006-10-05T04:04:58Z</dcterms:created>
  <dcterms:modified xsi:type="dcterms:W3CDTF">2021-07-26T02:41:15Z</dcterms:modified>
</cp:coreProperties>
</file>