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Chap07. </a:t>
            </a:r>
            <a:r>
              <a:rPr lang="ko-KR" altLang="en-US" smtClean="0"/>
              <a:t>다중행 함수와 데이터 그룹화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438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6419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11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641985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64516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5925"/>
            <a:ext cx="64008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28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215</TotalTime>
  <Words>6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원본</vt:lpstr>
      <vt:lpstr>Chap07. 다중행 함수와 데이터 그룹화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71</cp:revision>
  <dcterms:created xsi:type="dcterms:W3CDTF">2006-10-05T04:04:58Z</dcterms:created>
  <dcterms:modified xsi:type="dcterms:W3CDTF">2021-07-26T02:45:26Z</dcterms:modified>
</cp:coreProperties>
</file>