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1" r:id="rId4"/>
    <p:sldId id="259" r:id="rId5"/>
    <p:sldId id="260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Chap19. </a:t>
            </a:r>
            <a:r>
              <a:rPr lang="ko-KR" altLang="en-US" smtClean="0"/>
              <a:t>저장 서브프로그램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64452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71500"/>
            <a:ext cx="6248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51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3723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809750"/>
            <a:ext cx="65151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20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66008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9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81138"/>
            <a:ext cx="72961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77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6972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91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0008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08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65246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268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515</TotalTime>
  <Words>4</Words>
  <Application>Microsoft Office PowerPoint</Application>
  <PresentationFormat>화면 슬라이드 쇼(4:3)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원본</vt:lpstr>
      <vt:lpstr>Chap19. 저장 서브프로그램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236</cp:revision>
  <dcterms:created xsi:type="dcterms:W3CDTF">2006-10-05T04:04:58Z</dcterms:created>
  <dcterms:modified xsi:type="dcterms:W3CDTF">2021-07-26T03:55:02Z</dcterms:modified>
</cp:coreProperties>
</file>