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제목 7"/>
          <p:cNvSpPr>
            <a:spLocks noGrp="1"/>
          </p:cNvSpPr>
          <p:nvPr>
            <p:ph type="ctrTitle"/>
          </p:nvPr>
        </p:nvSpPr>
        <p:spPr>
          <a:xfrm>
            <a:off x="1219200" y="476672"/>
            <a:ext cx="6858000" cy="1280160"/>
          </a:xfrm>
        </p:spPr>
        <p:txBody>
          <a:bodyPr anchor="ctr" anchorCtr="0"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23" name="부제목 8"/>
          <p:cNvSpPr>
            <a:spLocks noGrp="1"/>
          </p:cNvSpPr>
          <p:nvPr>
            <p:ph type="subTitle" idx="1"/>
          </p:nvPr>
        </p:nvSpPr>
        <p:spPr>
          <a:xfrm>
            <a:off x="1219200" y="1953046"/>
            <a:ext cx="6858000" cy="4117252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4" name="직사각형 23"/>
          <p:cNvSpPr/>
          <p:nvPr userDrawn="1"/>
        </p:nvSpPr>
        <p:spPr>
          <a:xfrm>
            <a:off x="904875" y="476672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 userDrawn="1"/>
        </p:nvSpPr>
        <p:spPr>
          <a:xfrm>
            <a:off x="904875" y="476672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26" name="그룹 25"/>
          <p:cNvGrpSpPr/>
          <p:nvPr userDrawn="1"/>
        </p:nvGrpSpPr>
        <p:grpSpPr>
          <a:xfrm>
            <a:off x="914400" y="1876846"/>
            <a:ext cx="7315200" cy="4288458"/>
            <a:chOff x="914400" y="2775238"/>
            <a:chExt cx="7315200" cy="2021913"/>
          </a:xfrm>
        </p:grpSpPr>
        <p:sp>
          <p:nvSpPr>
            <p:cNvPr id="27" name="직사각형 26"/>
            <p:cNvSpPr/>
            <p:nvPr/>
          </p:nvSpPr>
          <p:spPr>
            <a:xfrm>
              <a:off x="914400" y="2775238"/>
              <a:ext cx="7315200" cy="2021913"/>
            </a:xfrm>
            <a:prstGeom prst="rect">
              <a:avLst/>
            </a:prstGeom>
            <a:noFill/>
            <a:ln w="6350" cap="rnd" cmpd="sng" algn="ctr">
              <a:solidFill>
                <a:schemeClr val="accent2"/>
              </a:solidFill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14400" y="2775238"/>
              <a:ext cx="228600" cy="2021913"/>
            </a:xfrm>
            <a:prstGeom prst="rect">
              <a:avLst/>
            </a:prstGeom>
            <a:solidFill>
              <a:schemeClr val="accent2"/>
            </a:solidFill>
            <a:ln w="635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2445"/>
            <a:ext cx="9144000" cy="6674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5018"/>
          </a:xfrm>
        </p:spPr>
        <p:txBody>
          <a:bodyPr anchor="ctr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476672"/>
            <a:ext cx="6858000" cy="1276627"/>
          </a:xfrm>
        </p:spPr>
        <p:txBody>
          <a:bodyPr>
            <a:normAutofit/>
          </a:bodyPr>
          <a:lstStyle/>
          <a:p>
            <a:r>
              <a:rPr lang="en-US" altLang="ko-KR" smtClean="0"/>
              <a:t>Chap19. </a:t>
            </a:r>
            <a:r>
              <a:rPr lang="ko-KR" altLang="en-US" smtClean="0"/>
              <a:t>저장 서브프로그램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1219200" y="1879134"/>
            <a:ext cx="6858000" cy="42861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19-1 </a:t>
            </a:r>
            <a:r>
              <a:rPr lang="ko-KR" altLang="en-US" dirty="0"/>
              <a:t>저장 </a:t>
            </a:r>
            <a:r>
              <a:rPr lang="ko-KR" altLang="en-US" dirty="0" smtClean="0"/>
              <a:t>서브프로그램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19-2 </a:t>
            </a:r>
            <a:r>
              <a:rPr lang="ko-KR" altLang="en-US" dirty="0" smtClean="0"/>
              <a:t>프로시저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19-3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19-4 </a:t>
            </a:r>
            <a:r>
              <a:rPr lang="ko-KR" altLang="en-US" dirty="0"/>
              <a:t>패키지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19-5 </a:t>
            </a:r>
            <a:r>
              <a:rPr lang="ko-KR" altLang="en-US" dirty="0" err="1"/>
              <a:t>트리거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19-3 </a:t>
            </a:r>
            <a:r>
              <a:rPr lang="ko-KR" altLang="en-US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함수 생성하기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3507246" cy="4524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361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19-3 </a:t>
            </a:r>
            <a:r>
              <a:rPr lang="ko-KR" altLang="en-US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함수 실행하기</a:t>
            </a:r>
            <a:endParaRPr lang="en-US" altLang="ko-KR" smtClean="0"/>
          </a:p>
          <a:p>
            <a:pPr lvl="1"/>
            <a:r>
              <a:rPr lang="en-US" altLang="ko-KR" smtClean="0"/>
              <a:t>PL/SQL</a:t>
            </a:r>
            <a:r>
              <a:rPr lang="ko-KR" altLang="en-US" smtClean="0"/>
              <a:t>로 함수 실행하기</a:t>
            </a:r>
            <a:endParaRPr lang="en-US" altLang="ko-KR"/>
          </a:p>
          <a:p>
            <a:pPr lvl="1"/>
            <a:r>
              <a:rPr lang="en-US" altLang="ko-KR" smtClean="0"/>
              <a:t>SQL</a:t>
            </a:r>
            <a:r>
              <a:rPr lang="ko-KR" altLang="en-US" smtClean="0"/>
              <a:t>문에서 함수 실행하기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함수 삭제하기</a:t>
            </a:r>
            <a:endParaRPr lang="en-US" altLang="ko-KR" smtClean="0"/>
          </a:p>
          <a:p>
            <a:pPr lvl="1"/>
            <a:r>
              <a:rPr lang="en-US" altLang="ko-KR" smtClean="0"/>
              <a:t>DROP</a:t>
            </a:r>
          </a:p>
          <a:p>
            <a:endParaRPr lang="en-US" altLang="ko-KR"/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865726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19-4 </a:t>
            </a:r>
            <a:r>
              <a:rPr lang="ko-KR" altLang="en-US" smtClean="0"/>
              <a:t>패키지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패키지</a:t>
            </a:r>
            <a:endParaRPr lang="en-US" altLang="ko-KR" smtClean="0"/>
          </a:p>
          <a:p>
            <a:pPr lvl="1"/>
            <a:r>
              <a:rPr lang="ko-KR" altLang="en-US"/>
              <a:t>여러 서브프로그램을 </a:t>
            </a:r>
            <a:r>
              <a:rPr lang="ko-KR" altLang="en-US" smtClean="0"/>
              <a:t>통합</a:t>
            </a:r>
            <a:r>
              <a:rPr lang="en-US" altLang="ko-KR" smtClean="0"/>
              <a:t>· </a:t>
            </a:r>
            <a:r>
              <a:rPr lang="ko-KR" altLang="en-US" smtClean="0"/>
              <a:t>관리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ko-KR" altLang="en-US" smtClean="0"/>
              <a:t>모듈성</a:t>
            </a:r>
            <a:r>
              <a:rPr lang="en-US" altLang="ko-KR" smtClean="0"/>
              <a:t>, </a:t>
            </a:r>
            <a:r>
              <a:rPr lang="ko-KR" altLang="en-US" smtClean="0"/>
              <a:t>설계</a:t>
            </a:r>
            <a:r>
              <a:rPr lang="en-US" altLang="ko-KR" smtClean="0"/>
              <a:t>, </a:t>
            </a:r>
            <a:r>
              <a:rPr lang="ko-KR" altLang="en-US" smtClean="0"/>
              <a:t>정보 은닉</a:t>
            </a:r>
            <a:r>
              <a:rPr lang="en-US" altLang="ko-KR" smtClean="0"/>
              <a:t>, </a:t>
            </a:r>
            <a:r>
              <a:rPr lang="ko-KR" altLang="en-US" smtClean="0"/>
              <a:t>기능성 및 성능 향상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패키지 구조와 생성</a:t>
            </a:r>
            <a:endParaRPr lang="en-US" altLang="ko-KR" smtClean="0"/>
          </a:p>
          <a:p>
            <a:pPr lvl="1"/>
            <a:r>
              <a:rPr lang="ko-KR" altLang="en-US" smtClean="0"/>
              <a:t>명세</a:t>
            </a:r>
            <a:endParaRPr lang="en-US" altLang="ko-KR" smtClean="0"/>
          </a:p>
          <a:p>
            <a:pPr lvl="1"/>
            <a:r>
              <a:rPr lang="ko-KR" altLang="en-US" smtClean="0"/>
              <a:t>본</a:t>
            </a:r>
            <a:r>
              <a:rPr lang="ko-KR" altLang="en-US"/>
              <a:t>문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53672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19-4 </a:t>
            </a:r>
            <a:r>
              <a:rPr lang="ko-KR" altLang="en-US" smtClean="0"/>
              <a:t>패키지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패키지 명세</a:t>
            </a:r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패키지 본문</a:t>
            </a:r>
            <a:endParaRPr lang="en-US" altLang="ko-KR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1661147"/>
            <a:ext cx="4176463" cy="1502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79981"/>
            <a:ext cx="6912768" cy="1813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5540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19-4 </a:t>
            </a:r>
            <a:r>
              <a:rPr lang="ko-KR" altLang="en-US" dirty="0" smtClean="0"/>
              <a:t>패키지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서브프로그램 오버로드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패키지 사용</a:t>
            </a:r>
            <a:endParaRPr lang="en-US" altLang="ko-KR" smtClean="0"/>
          </a:p>
          <a:p>
            <a:pPr lvl="2"/>
            <a:r>
              <a:rPr lang="ko-KR" altLang="en-US" smtClean="0"/>
              <a:t>패키지이름</a:t>
            </a:r>
            <a:r>
              <a:rPr lang="en-US" altLang="ko-KR" smtClean="0"/>
              <a:t>.</a:t>
            </a:r>
            <a:r>
              <a:rPr lang="ko-KR" altLang="en-US" smtClean="0"/>
              <a:t>객체이름</a:t>
            </a:r>
            <a:endParaRPr lang="en-US" altLang="ko-KR" smtClean="0"/>
          </a:p>
          <a:p>
            <a:pPr lvl="2"/>
            <a:endParaRPr lang="en-US" altLang="ko-KR"/>
          </a:p>
          <a:p>
            <a:pPr lvl="1"/>
            <a:r>
              <a:rPr lang="ko-KR" altLang="en-US" smtClean="0"/>
              <a:t>패키지 삭제</a:t>
            </a:r>
            <a:endParaRPr lang="en-US" altLang="ko-KR" smtClean="0"/>
          </a:p>
          <a:p>
            <a:pPr lvl="2"/>
            <a:r>
              <a:rPr lang="en-US" altLang="ko-KR" smtClean="0"/>
              <a:t>DROP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1772816"/>
            <a:ext cx="7128791" cy="1747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5279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19-5 </a:t>
            </a:r>
            <a:r>
              <a:rPr lang="ko-KR" altLang="en-US" smtClean="0"/>
              <a:t>트리거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트리거란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 smtClean="0"/>
              <a:t>데이터베이스 내 이벤트 발생시 자동 실행될 기능을 정의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트리거 사용의 장점</a:t>
            </a:r>
            <a:endParaRPr lang="en-US" altLang="ko-KR" smtClean="0"/>
          </a:p>
          <a:p>
            <a:pPr lvl="2"/>
            <a:r>
              <a:rPr lang="ko-KR" altLang="en-US" smtClean="0"/>
              <a:t>간편한 데이터 작업</a:t>
            </a:r>
            <a:endParaRPr lang="en-US" altLang="ko-KR" smtClean="0"/>
          </a:p>
          <a:p>
            <a:pPr lvl="2"/>
            <a:r>
              <a:rPr lang="ko-KR" altLang="en-US" smtClean="0"/>
              <a:t>복잡한 데이터 규칙 정의</a:t>
            </a:r>
            <a:endParaRPr lang="en-US" altLang="ko-KR" smtClean="0"/>
          </a:p>
          <a:p>
            <a:pPr lvl="2"/>
            <a:r>
              <a:rPr lang="ko-KR" altLang="en-US" smtClean="0"/>
              <a:t>보안성</a:t>
            </a:r>
            <a:r>
              <a:rPr lang="en-US" altLang="ko-KR" smtClean="0"/>
              <a:t>, </a:t>
            </a:r>
            <a:r>
              <a:rPr lang="ko-KR" altLang="en-US" smtClean="0"/>
              <a:t>안정성을 위한 대처 활용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ko-KR" altLang="en-US" smtClean="0"/>
              <a:t>트리거 지정 대상</a:t>
            </a:r>
            <a:endParaRPr lang="en-US" altLang="ko-KR" smtClean="0"/>
          </a:p>
          <a:p>
            <a:pPr lvl="2"/>
            <a:r>
              <a:rPr lang="en-US" altLang="ko-KR"/>
              <a:t> </a:t>
            </a:r>
            <a:r>
              <a:rPr lang="en-US" altLang="ko-KR" smtClean="0"/>
              <a:t>p.508</a:t>
            </a:r>
          </a:p>
          <a:p>
            <a:pPr lvl="1"/>
            <a:endParaRPr lang="en-US" altLang="ko-KR"/>
          </a:p>
          <a:p>
            <a:pPr lvl="1"/>
            <a:r>
              <a:rPr lang="ko-KR" altLang="en-US" smtClean="0"/>
              <a:t>트리거의 구분</a:t>
            </a:r>
            <a:endParaRPr lang="en-US" altLang="ko-KR" smtClean="0"/>
          </a:p>
          <a:p>
            <a:pPr lvl="2"/>
            <a:r>
              <a:rPr lang="en-US" altLang="ko-KR" smtClean="0"/>
              <a:t>p.509</a:t>
            </a:r>
            <a:endParaRPr lang="en-US" altLang="ko-KR"/>
          </a:p>
          <a:p>
            <a:pPr lvl="2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57099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19-5 </a:t>
            </a:r>
            <a:r>
              <a:rPr lang="ko-KR" altLang="en-US" smtClean="0"/>
              <a:t>트리거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DML </a:t>
            </a:r>
            <a:r>
              <a:rPr lang="ko-KR" altLang="en-US" smtClean="0"/>
              <a:t>트리거</a:t>
            </a:r>
            <a:endParaRPr lang="en-US" altLang="ko-KR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378731"/>
            <a:ext cx="4151140" cy="4757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195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19-5 </a:t>
            </a:r>
            <a:r>
              <a:rPr lang="ko-KR" altLang="en-US" dirty="0" err="1" smtClean="0"/>
              <a:t>트리거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mtClean="0"/>
              <a:t>DML </a:t>
            </a:r>
            <a:r>
              <a:rPr lang="ko-KR" altLang="en-US" smtClean="0"/>
              <a:t>트리거의 제작 및 사용</a:t>
            </a:r>
            <a:endParaRPr lang="en-US" altLang="ko-KR" smtClean="0"/>
          </a:p>
          <a:p>
            <a:pPr lvl="1"/>
            <a:r>
              <a:rPr lang="en-US" altLang="ko-KR" smtClean="0"/>
              <a:t>BEFORE</a:t>
            </a:r>
          </a:p>
          <a:p>
            <a:pPr lvl="1"/>
            <a:r>
              <a:rPr lang="en-US" altLang="ko-KR" smtClean="0"/>
              <a:t>AFTER</a:t>
            </a:r>
          </a:p>
          <a:p>
            <a:pPr lvl="1"/>
            <a:endParaRPr lang="en-US" altLang="ko-KR"/>
          </a:p>
          <a:p>
            <a:r>
              <a:rPr lang="ko-KR" altLang="en-US" smtClean="0"/>
              <a:t>트리거 정보 조회</a:t>
            </a:r>
            <a:endParaRPr lang="en-US" altLang="ko-KR" smtClean="0"/>
          </a:p>
          <a:p>
            <a:pPr lvl="1"/>
            <a:r>
              <a:rPr lang="en-US" altLang="ko-KR" smtClean="0"/>
              <a:t>USER_TRIGGERS</a:t>
            </a:r>
          </a:p>
          <a:p>
            <a:pPr lvl="1"/>
            <a:endParaRPr lang="en-US" altLang="ko-KR"/>
          </a:p>
          <a:p>
            <a:r>
              <a:rPr lang="ko-KR" altLang="en-US" smtClean="0"/>
              <a:t>트리거 변경</a:t>
            </a:r>
            <a:endParaRPr lang="en-US" altLang="ko-KR" smtClean="0"/>
          </a:p>
          <a:p>
            <a:pPr lvl="1"/>
            <a:r>
              <a:rPr lang="en-US" altLang="ko-KR" smtClean="0"/>
              <a:t>ALTER</a:t>
            </a:r>
          </a:p>
          <a:p>
            <a:pPr lvl="1"/>
            <a:endParaRPr lang="en-US" altLang="ko-KR"/>
          </a:p>
          <a:p>
            <a:r>
              <a:rPr lang="ko-KR" altLang="en-US" smtClean="0"/>
              <a:t>트리거 삭제</a:t>
            </a:r>
            <a:endParaRPr lang="en-US" altLang="ko-KR" smtClean="0"/>
          </a:p>
          <a:p>
            <a:pPr lvl="1"/>
            <a:r>
              <a:rPr lang="en-US" altLang="ko-KR" smtClean="0"/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284749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19-1 </a:t>
            </a:r>
            <a:r>
              <a:rPr lang="ko-KR" altLang="en-US" dirty="0" smtClean="0"/>
              <a:t>저장 서브프로그램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저장 서브프로그램이란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 smtClean="0"/>
              <a:t>이름을 지정하여 저장해두는 </a:t>
            </a:r>
            <a:r>
              <a:rPr lang="en-US" altLang="ko-KR" smtClean="0"/>
              <a:t>PL/SQL </a:t>
            </a:r>
            <a:r>
              <a:rPr lang="ko-KR" altLang="en-US" smtClean="0"/>
              <a:t>프로그램</a:t>
            </a:r>
            <a:endParaRPr lang="en-US" altLang="ko-KR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21417"/>
            <a:ext cx="6912768" cy="24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727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19-1 </a:t>
            </a:r>
            <a:r>
              <a:rPr lang="ko-KR" altLang="en-US" smtClean="0"/>
              <a:t>저장 서브프로그램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저장 서브프로그램이란</a:t>
            </a:r>
            <a:r>
              <a:rPr lang="en-US" altLang="ko-KR" smtClean="0"/>
              <a:t>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700808"/>
            <a:ext cx="7920880" cy="3059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836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19-2 </a:t>
            </a:r>
            <a:r>
              <a:rPr lang="ko-KR" altLang="en-US" dirty="0" smtClean="0"/>
              <a:t>프로시저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파라미터를 사용하지 않는 프로시저</a:t>
            </a:r>
            <a:endParaRPr lang="en-US" altLang="ko-KR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16225"/>
            <a:ext cx="4608512" cy="2908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33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19-2 </a:t>
            </a:r>
            <a:r>
              <a:rPr lang="ko-KR" altLang="en-US" smtClean="0"/>
              <a:t>프로시저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프로지서 내용 확인</a:t>
            </a:r>
            <a:endParaRPr lang="en-US" altLang="ko-KR" smtClean="0"/>
          </a:p>
          <a:p>
            <a:pPr lvl="1"/>
            <a:r>
              <a:rPr lang="en-US" altLang="ko-KR" smtClean="0"/>
              <a:t>USER_SOURCE</a:t>
            </a:r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프로시저 삭제하기</a:t>
            </a:r>
            <a:endParaRPr lang="en-US" altLang="ko-KR" smtClean="0"/>
          </a:p>
          <a:p>
            <a:pPr lvl="1"/>
            <a:r>
              <a:rPr lang="en-US" altLang="ko-KR" smtClean="0"/>
              <a:t>DROP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2060848"/>
            <a:ext cx="7704856" cy="2544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875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19-2 </a:t>
            </a:r>
            <a:r>
              <a:rPr lang="ko-KR" altLang="en-US" smtClean="0"/>
              <a:t>프로시저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파라미터를 사용하는 프로시저</a:t>
            </a:r>
            <a:endParaRPr lang="en-US" altLang="ko-KR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844824"/>
            <a:ext cx="5148261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481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19-2 </a:t>
            </a:r>
            <a:r>
              <a:rPr lang="ko-KR" altLang="en-US" smtClean="0"/>
              <a:t>프로시저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파라미터 사용 모드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406780" cy="183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090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19-2 </a:t>
            </a:r>
            <a:r>
              <a:rPr lang="ko-KR" altLang="en-US" smtClean="0"/>
              <a:t>프로시저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프로시저 오류 정보 확인하기</a:t>
            </a:r>
            <a:endParaRPr lang="en-US" altLang="ko-KR" smtClean="0"/>
          </a:p>
          <a:p>
            <a:endParaRPr lang="en-US" altLang="ko-KR" smtClean="0"/>
          </a:p>
          <a:p>
            <a:pPr lvl="1"/>
            <a:r>
              <a:rPr lang="en-US" altLang="ko-KR" smtClean="0"/>
              <a:t>SHOW ERRORS</a:t>
            </a:r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USER_ERRORS</a:t>
            </a:r>
          </a:p>
          <a:p>
            <a:pPr lvl="1"/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55941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19-3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프로시저와 함수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772816"/>
            <a:ext cx="7848872" cy="3355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6420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528</TotalTime>
  <Words>190</Words>
  <Application>Microsoft Office PowerPoint</Application>
  <PresentationFormat>화면 슬라이드 쇼(4:3)</PresentationFormat>
  <Paragraphs>113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원본</vt:lpstr>
      <vt:lpstr>Chap19. 저장 서브프로그램</vt:lpstr>
      <vt:lpstr>19-1 저장 서브프로그램</vt:lpstr>
      <vt:lpstr>19-1 저장 서브프로그램</vt:lpstr>
      <vt:lpstr>19-2 프로시저</vt:lpstr>
      <vt:lpstr>19-2 프로시저</vt:lpstr>
      <vt:lpstr>19-2 프로시저</vt:lpstr>
      <vt:lpstr>19-2 프로시저</vt:lpstr>
      <vt:lpstr>19-2 프로시저</vt:lpstr>
      <vt:lpstr>19-3 함수</vt:lpstr>
      <vt:lpstr>19-3 함수</vt:lpstr>
      <vt:lpstr>19-3 함수</vt:lpstr>
      <vt:lpstr>19-4 패키지</vt:lpstr>
      <vt:lpstr>19-4 패키지</vt:lpstr>
      <vt:lpstr>19-4 패키지</vt:lpstr>
      <vt:lpstr>19-5 트리거</vt:lpstr>
      <vt:lpstr>19-5 트리거</vt:lpstr>
      <vt:lpstr>19-5 트리거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이병관</cp:lastModifiedBy>
  <cp:revision>236</cp:revision>
  <dcterms:created xsi:type="dcterms:W3CDTF">2006-10-05T04:04:58Z</dcterms:created>
  <dcterms:modified xsi:type="dcterms:W3CDTF">2021-12-07T21:58:38Z</dcterms:modified>
</cp:coreProperties>
</file>