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2" r:id="rId4"/>
    <p:sldId id="266" r:id="rId5"/>
    <p:sldId id="263" r:id="rId6"/>
    <p:sldId id="267" r:id="rId7"/>
    <p:sldId id="268" r:id="rId8"/>
    <p:sldId id="269" r:id="rId9"/>
    <p:sldId id="270" r:id="rId10"/>
    <p:sldId id="271" r:id="rId11"/>
    <p:sldId id="272" r:id="rId12"/>
    <p:sldId id="264" r:id="rId13"/>
    <p:sldId id="273" r:id="rId14"/>
    <p:sldId id="274" r:id="rId15"/>
    <p:sldId id="275" r:id="rId16"/>
    <p:sldId id="265" r:id="rId17"/>
    <p:sldId id="280" r:id="rId18"/>
    <p:sldId id="281" r:id="rId19"/>
    <p:sldId id="276" r:id="rId20"/>
    <p:sldId id="279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4660"/>
  </p:normalViewPr>
  <p:slideViewPr>
    <p:cSldViewPr>
      <p:cViewPr varScale="1">
        <p:scale>
          <a:sx n="114" d="100"/>
          <a:sy n="114" d="100"/>
        </p:scale>
        <p:origin x="-17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9" name="제목 7"/>
          <p:cNvSpPr>
            <a:spLocks noGrp="1"/>
          </p:cNvSpPr>
          <p:nvPr>
            <p:ph type="ctrTitle"/>
          </p:nvPr>
        </p:nvSpPr>
        <p:spPr>
          <a:xfrm>
            <a:off x="1126374" y="476672"/>
            <a:ext cx="7103226" cy="1280160"/>
          </a:xfrm>
        </p:spPr>
        <p:txBody>
          <a:bodyPr anchor="ctr" anchorCtr="0"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0" name="부제목 8"/>
          <p:cNvSpPr>
            <a:spLocks noGrp="1"/>
          </p:cNvSpPr>
          <p:nvPr>
            <p:ph type="subTitle" idx="1"/>
          </p:nvPr>
        </p:nvSpPr>
        <p:spPr>
          <a:xfrm>
            <a:off x="1145445" y="1878076"/>
            <a:ext cx="7074630" cy="4287228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1" name="직사각형 40"/>
          <p:cNvSpPr/>
          <p:nvPr userDrawn="1"/>
        </p:nvSpPr>
        <p:spPr>
          <a:xfrm>
            <a:off x="904875" y="476672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직사각형 41"/>
          <p:cNvSpPr/>
          <p:nvPr userDrawn="1"/>
        </p:nvSpPr>
        <p:spPr>
          <a:xfrm>
            <a:off x="904875" y="476672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pSp>
        <p:nvGrpSpPr>
          <p:cNvPr id="43" name="그룹 42"/>
          <p:cNvGrpSpPr/>
          <p:nvPr userDrawn="1"/>
        </p:nvGrpSpPr>
        <p:grpSpPr>
          <a:xfrm>
            <a:off x="914400" y="1876846"/>
            <a:ext cx="7315200" cy="4288458"/>
            <a:chOff x="914400" y="2775238"/>
            <a:chExt cx="7315200" cy="2021913"/>
          </a:xfrm>
        </p:grpSpPr>
        <p:sp>
          <p:nvSpPr>
            <p:cNvPr id="44" name="직사각형 43"/>
            <p:cNvSpPr/>
            <p:nvPr/>
          </p:nvSpPr>
          <p:spPr>
            <a:xfrm>
              <a:off x="914400" y="2775238"/>
              <a:ext cx="7315200" cy="2021913"/>
            </a:xfrm>
            <a:prstGeom prst="rect">
              <a:avLst/>
            </a:prstGeom>
            <a:noFill/>
            <a:ln w="6350" cap="rnd" cmpd="sng" algn="ctr">
              <a:solidFill>
                <a:schemeClr val="accent2"/>
              </a:solidFill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914400" y="2775238"/>
              <a:ext cx="228600" cy="2021913"/>
            </a:xfrm>
            <a:prstGeom prst="rect">
              <a:avLst/>
            </a:prstGeom>
            <a:solidFill>
              <a:schemeClr val="accent2"/>
            </a:solidFill>
            <a:ln w="635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2445"/>
            <a:ext cx="9144000" cy="6674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65018"/>
          </a:xfrm>
        </p:spPr>
        <p:txBody>
          <a:bodyPr anchor="ctr"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24005" y="483118"/>
            <a:ext cx="7097206" cy="126179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Chap08. </a:t>
            </a:r>
            <a:r>
              <a:rPr lang="ko-KR" altLang="en-US" dirty="0" smtClean="0"/>
              <a:t>여러 테이블을 하나의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테이블처럼 사용하는 조인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1140782" y="1886768"/>
            <a:ext cx="7088817" cy="4279139"/>
          </a:xfrm>
        </p:spPr>
        <p:txBody>
          <a:bodyPr/>
          <a:lstStyle/>
          <a:p>
            <a:r>
              <a:rPr lang="en-US" altLang="ko-KR" dirty="0"/>
              <a:t>08-1 </a:t>
            </a:r>
            <a:r>
              <a:rPr lang="ko-KR" altLang="en-US" dirty="0" smtClean="0"/>
              <a:t>조인</a:t>
            </a:r>
            <a:endParaRPr lang="en-US" altLang="ko-KR" dirty="0" smtClean="0"/>
          </a:p>
          <a:p>
            <a:r>
              <a:rPr lang="en-US" altLang="ko-KR" dirty="0"/>
              <a:t>08-2 </a:t>
            </a:r>
            <a:r>
              <a:rPr lang="ko-KR" altLang="en-US" dirty="0"/>
              <a:t>조인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r>
              <a:rPr lang="en-US" altLang="ko-KR" dirty="0"/>
              <a:t>08-3 SQL-99 </a:t>
            </a:r>
            <a:r>
              <a:rPr lang="ko-KR" altLang="en-US" dirty="0"/>
              <a:t>표준 문법으로 배우는 </a:t>
            </a:r>
            <a:r>
              <a:rPr lang="ko-KR" altLang="en-US" dirty="0" smtClean="0"/>
              <a:t>조인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08-2 </a:t>
            </a:r>
            <a:r>
              <a:rPr lang="ko-KR" altLang="en-US" smtClean="0"/>
              <a:t>조인 종류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외부 조인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조인 조건의 </a:t>
            </a:r>
            <a:r>
              <a:rPr lang="en-US" altLang="ko-KR" dirty="0" smtClean="0">
                <a:solidFill>
                  <a:srgbClr val="FF0000"/>
                </a:solidFill>
              </a:rPr>
              <a:t>NULL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데이터도 출력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7848872" cy="1180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6" y="2809313"/>
            <a:ext cx="2315523" cy="135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6" y="4221088"/>
            <a:ext cx="2332426" cy="2478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809313"/>
            <a:ext cx="2304256" cy="1369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809147"/>
            <a:ext cx="2326791" cy="344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725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08-2 </a:t>
            </a:r>
            <a:r>
              <a:rPr lang="ko-KR" altLang="en-US" smtClean="0"/>
              <a:t>조인 종류</a:t>
            </a:r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268760"/>
            <a:ext cx="3773219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1844824"/>
            <a:ext cx="630555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4149080"/>
            <a:ext cx="599122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8768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08-3 SQL-99 </a:t>
            </a:r>
            <a:r>
              <a:rPr lang="ko-KR" altLang="en-US" smtClean="0"/>
              <a:t>표준 문법으로 배우는 조인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NATURAL JOIN : </a:t>
            </a:r>
            <a:r>
              <a:rPr lang="ko-KR" altLang="en-US" dirty="0" smtClean="0"/>
              <a:t>두 테이블의 같은 열 기준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JOIN ~ USING : </a:t>
            </a:r>
            <a:r>
              <a:rPr lang="ko-KR" altLang="en-US" dirty="0" smtClean="0"/>
              <a:t>조인에 사용할 기준열 명시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JOIN ~ ON : </a:t>
            </a:r>
            <a:r>
              <a:rPr lang="ko-KR" altLang="en-US" dirty="0" smtClean="0"/>
              <a:t>조인 조건 직접 명시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531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08-3 SQL-99 </a:t>
            </a:r>
            <a:r>
              <a:rPr lang="ko-KR" altLang="en-US" smtClean="0"/>
              <a:t>표준 문법으로 배우는 조인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NATURAL JOIN : </a:t>
            </a:r>
            <a:r>
              <a:rPr lang="ko-KR" altLang="en-US" dirty="0" smtClean="0"/>
              <a:t>두 테이블의 같은 열 기준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30604"/>
            <a:ext cx="5344641" cy="4393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8295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08-3 SQL-99 </a:t>
            </a:r>
            <a:r>
              <a:rPr lang="ko-KR" altLang="en-US" smtClean="0"/>
              <a:t>표준 문법으로 배우는 조인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JOIN ~ USING : </a:t>
            </a:r>
            <a:r>
              <a:rPr lang="ko-KR" altLang="en-US" dirty="0" smtClean="0"/>
              <a:t>조인에 사용할 기준열 명시</a:t>
            </a:r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45910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64904"/>
            <a:ext cx="664845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104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08-3 SQL-99 </a:t>
            </a:r>
            <a:r>
              <a:rPr lang="ko-KR" altLang="en-US" smtClean="0"/>
              <a:t>표준 문법으로 배우는 조인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JOIN ~ ON : </a:t>
            </a:r>
            <a:r>
              <a:rPr lang="ko-KR" altLang="en-US" dirty="0" smtClean="0"/>
              <a:t>조인 조건 직접 명시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36480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62" y="2333625"/>
            <a:ext cx="4562576" cy="1597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22" y="3905056"/>
            <a:ext cx="4875082" cy="2750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237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08-3 SQL-99 </a:t>
            </a:r>
            <a:r>
              <a:rPr lang="ko-KR" altLang="en-US" dirty="0" smtClean="0"/>
              <a:t>표준 문법으로 배우는 조인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OUTER JOIN : </a:t>
            </a:r>
            <a:r>
              <a:rPr lang="ko-KR" altLang="en-US" smtClean="0"/>
              <a:t>외부 조인</a:t>
            </a:r>
            <a:endParaRPr lang="en-US" altLang="ko-KR" smtClean="0"/>
          </a:p>
          <a:p>
            <a:endParaRPr lang="en-U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82296"/>
            <a:ext cx="7920880" cy="3114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886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08-3 SQL-99 </a:t>
            </a:r>
            <a:r>
              <a:rPr lang="ko-KR" altLang="en-US" smtClean="0"/>
              <a:t>표준 문법으로 배우는 조인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OUTER JOIN : </a:t>
            </a:r>
            <a:r>
              <a:rPr lang="ko-KR" altLang="en-US" smtClean="0"/>
              <a:t>외부 조인</a:t>
            </a:r>
            <a:endParaRPr lang="en-US" altLang="ko-KR" smtClean="0"/>
          </a:p>
          <a:p>
            <a:endParaRPr lang="en-US" altLang="ko-K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4752528" cy="1542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26" y="3315440"/>
            <a:ext cx="2976173" cy="3303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7599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08-3 SQL-99 </a:t>
            </a:r>
            <a:r>
              <a:rPr lang="ko-KR" altLang="en-US" smtClean="0"/>
              <a:t>표준 문법으로 배우는 조인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OUTER JOIN : </a:t>
            </a:r>
            <a:r>
              <a:rPr lang="ko-KR" altLang="en-US" smtClean="0"/>
              <a:t>외부 조인</a:t>
            </a:r>
            <a:endParaRPr lang="en-US" altLang="ko-KR" smtClean="0"/>
          </a:p>
          <a:p>
            <a:endParaRPr lang="en-US" altLang="ko-K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772816"/>
            <a:ext cx="4880543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060848"/>
            <a:ext cx="2976173" cy="3303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7599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08-3 SQL-99 </a:t>
            </a:r>
            <a:r>
              <a:rPr lang="ko-KR" altLang="en-US" smtClean="0"/>
              <a:t>표준 문법으로 배우는 조인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OUTER JOIN : </a:t>
            </a:r>
            <a:r>
              <a:rPr lang="ko-KR" altLang="en-US" smtClean="0"/>
              <a:t>외부 조인</a:t>
            </a:r>
            <a:endParaRPr lang="en-US" altLang="ko-KR" smtClean="0"/>
          </a:p>
          <a:p>
            <a:endParaRPr lang="en-US" altLang="ko-KR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3"/>
            <a:ext cx="4752527" cy="15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7" y="2156469"/>
            <a:ext cx="2752555" cy="429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257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08-1 </a:t>
            </a:r>
            <a:r>
              <a:rPr lang="ko-KR" altLang="en-US" dirty="0" smtClean="0"/>
              <a:t>조인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조인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가로 연결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집합 연산자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세로 연결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FROM </a:t>
            </a:r>
            <a:r>
              <a:rPr lang="ko-KR" altLang="en-US" dirty="0" smtClean="0"/>
              <a:t>절에 여러 테이블 지정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141410"/>
            <a:ext cx="5400600" cy="1007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365104"/>
            <a:ext cx="420052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08-3 SQL-99 </a:t>
            </a:r>
            <a:r>
              <a:rPr lang="ko-KR" altLang="en-US" smtClean="0"/>
              <a:t>표준 문법으로 배우는 조인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OUTER JOIN : </a:t>
            </a:r>
            <a:r>
              <a:rPr lang="ko-KR" altLang="en-US" smtClean="0"/>
              <a:t>외부 조인</a:t>
            </a:r>
            <a:endParaRPr lang="en-US" altLang="ko-KR" smtClean="0"/>
          </a:p>
          <a:p>
            <a:endParaRPr lang="en-US" altLang="ko-K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24025"/>
            <a:ext cx="5063109" cy="1632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724025"/>
            <a:ext cx="2873053" cy="465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89040"/>
            <a:ext cx="326707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310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08-1 </a:t>
            </a:r>
            <a:r>
              <a:rPr lang="ko-KR" altLang="en-US" smtClean="0"/>
              <a:t>조인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WHERE</a:t>
            </a:r>
            <a:r>
              <a:rPr lang="ko-KR" altLang="en-US" dirty="0" smtClean="0">
                <a:solidFill>
                  <a:srgbClr val="FF0000"/>
                </a:solidFill>
              </a:rPr>
              <a:t>절</a:t>
            </a:r>
            <a:r>
              <a:rPr lang="ko-KR" altLang="en-US" dirty="0" smtClean="0"/>
              <a:t>을 활용한 </a:t>
            </a:r>
            <a:r>
              <a:rPr lang="ko-KR" altLang="en-US" dirty="0" smtClean="0">
                <a:solidFill>
                  <a:srgbClr val="FF0000"/>
                </a:solidFill>
              </a:rPr>
              <a:t>조인 조건 </a:t>
            </a:r>
            <a:r>
              <a:rPr lang="ko-KR" altLang="en-US" dirty="0" smtClean="0"/>
              <a:t>사용의 중요성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6336704" cy="3056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861048"/>
            <a:ext cx="5300864" cy="2391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164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08-1 </a:t>
            </a:r>
            <a:r>
              <a:rPr lang="ko-KR" altLang="en-US" smtClean="0"/>
              <a:t>조인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테이블의 별칭 설정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46863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57463"/>
            <a:ext cx="404812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207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08-2 </a:t>
            </a:r>
            <a:r>
              <a:rPr lang="ko-KR" altLang="en-US" smtClean="0"/>
              <a:t>조인 종류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등가 조인</a:t>
            </a:r>
            <a:r>
              <a:rPr lang="en-US" altLang="ko-KR" dirty="0"/>
              <a:t> </a:t>
            </a:r>
            <a:r>
              <a:rPr lang="en-US" altLang="ko-KR" dirty="0" smtClean="0"/>
              <a:t>: ‘=‘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비등가</a:t>
            </a:r>
            <a:r>
              <a:rPr lang="ko-KR" altLang="en-US" dirty="0" smtClean="0"/>
              <a:t> 조인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등가 조인 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>
                <a:solidFill>
                  <a:srgbClr val="FF0000"/>
                </a:solidFill>
              </a:rPr>
              <a:t>자체 조인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하나의 테이블을 여러 테이블처럼 사용</a:t>
            </a:r>
            <a:endParaRPr lang="en-US" altLang="ko-KR" dirty="0" smtClean="0"/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외부 조인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조인 조건의 </a:t>
            </a:r>
            <a:r>
              <a:rPr lang="en-US" altLang="ko-KR" dirty="0" smtClean="0">
                <a:solidFill>
                  <a:srgbClr val="FF0000"/>
                </a:solidFill>
              </a:rPr>
              <a:t>NULL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데이터도 출력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81129"/>
            <a:ext cx="7848872" cy="1180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053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08-2 </a:t>
            </a:r>
            <a:r>
              <a:rPr lang="ko-KR" altLang="en-US" dirty="0" smtClean="0"/>
              <a:t>조인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등가 조인</a:t>
            </a:r>
            <a:r>
              <a:rPr lang="en-US" altLang="ko-KR" dirty="0"/>
              <a:t> </a:t>
            </a:r>
            <a:r>
              <a:rPr lang="en-US" altLang="ko-KR" dirty="0" smtClean="0"/>
              <a:t>: ‘=‘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07" y="1844824"/>
            <a:ext cx="41624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844824"/>
            <a:ext cx="3695700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07" y="4002236"/>
            <a:ext cx="41052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07" y="5301208"/>
            <a:ext cx="302895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238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08-2 </a:t>
            </a:r>
            <a:r>
              <a:rPr lang="ko-KR" altLang="en-US" smtClean="0"/>
              <a:t>조인 종류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비등가</a:t>
            </a:r>
            <a:r>
              <a:rPr lang="ko-KR" altLang="en-US" dirty="0" smtClean="0"/>
              <a:t> 조인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등가 조인 외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726757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29000"/>
            <a:ext cx="41243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48200"/>
            <a:ext cx="572452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27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08-2 </a:t>
            </a:r>
            <a:r>
              <a:rPr lang="ko-KR" altLang="en-US" smtClean="0"/>
              <a:t>조인 종류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자체 조인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하나의 테이블을 여러 테이블처럼 사용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772816"/>
            <a:ext cx="3031629" cy="2290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18" y="4293096"/>
            <a:ext cx="611505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72816"/>
            <a:ext cx="3024336" cy="248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879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08-2 </a:t>
            </a:r>
            <a:r>
              <a:rPr lang="ko-KR" altLang="en-US" smtClean="0"/>
              <a:t>조인 종류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외부 조인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조인 조건의 </a:t>
            </a:r>
            <a:r>
              <a:rPr lang="en-US" altLang="ko-KR" dirty="0" smtClean="0">
                <a:solidFill>
                  <a:srgbClr val="FF0000"/>
                </a:solidFill>
              </a:rPr>
              <a:t>NULL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데이터도 출력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81129"/>
            <a:ext cx="7848872" cy="1180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1428750"/>
            <a:ext cx="53721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420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346</TotalTime>
  <Words>256</Words>
  <Application>Microsoft Office PowerPoint</Application>
  <PresentationFormat>화면 슬라이드 쇼(4:3)</PresentationFormat>
  <Paragraphs>67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원본</vt:lpstr>
      <vt:lpstr>Chap08. 여러 테이블을 하나의  테이블처럼 사용하는 조인</vt:lpstr>
      <vt:lpstr>08-1 조인</vt:lpstr>
      <vt:lpstr>08-1 조인</vt:lpstr>
      <vt:lpstr>08-1 조인</vt:lpstr>
      <vt:lpstr>08-2 조인 종류</vt:lpstr>
      <vt:lpstr>08-2 조인 종류</vt:lpstr>
      <vt:lpstr>08-2 조인 종류</vt:lpstr>
      <vt:lpstr>08-2 조인 종류</vt:lpstr>
      <vt:lpstr>08-2 조인 종류</vt:lpstr>
      <vt:lpstr>08-2 조인 종류</vt:lpstr>
      <vt:lpstr>08-2 조인 종류</vt:lpstr>
      <vt:lpstr>08-3 SQL-99 표준 문법으로 배우는 조인</vt:lpstr>
      <vt:lpstr>08-3 SQL-99 표준 문법으로 배우는 조인</vt:lpstr>
      <vt:lpstr>08-3 SQL-99 표준 문법으로 배우는 조인</vt:lpstr>
      <vt:lpstr>08-3 SQL-99 표준 문법으로 배우는 조인</vt:lpstr>
      <vt:lpstr>08-3 SQL-99 표준 문법으로 배우는 조인</vt:lpstr>
      <vt:lpstr>08-3 SQL-99 표준 문법으로 배우는 조인</vt:lpstr>
      <vt:lpstr>08-3 SQL-99 표준 문법으로 배우는 조인</vt:lpstr>
      <vt:lpstr>08-3 SQL-99 표준 문법으로 배우는 조인</vt:lpstr>
      <vt:lpstr>08-3 SQL-99 표준 문법으로 배우는 조인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이병관</cp:lastModifiedBy>
  <cp:revision>90</cp:revision>
  <dcterms:created xsi:type="dcterms:W3CDTF">2006-10-05T04:04:58Z</dcterms:created>
  <dcterms:modified xsi:type="dcterms:W3CDTF">2021-12-07T22:22:10Z</dcterms:modified>
</cp:coreProperties>
</file>