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7" r:id="rId3"/>
    <p:sldId id="278" r:id="rId4"/>
    <p:sldId id="257" r:id="rId5"/>
    <p:sldId id="27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Chap09. SQL</a:t>
            </a:r>
            <a:r>
              <a:rPr lang="ko-KR" altLang="en-US" dirty="0"/>
              <a:t>문 속 또 다른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723900"/>
            <a:ext cx="74009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02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3723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82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334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0" y="1196752"/>
            <a:ext cx="73437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823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331</TotalTime>
  <Words>10</Words>
  <Application>Microsoft Office PowerPoint</Application>
  <PresentationFormat>화면 슬라이드 쇼(4:3)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원본</vt:lpstr>
      <vt:lpstr>Chap09. SQL문 속 또 다른 SQL문, 서브쿼리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95</cp:revision>
  <dcterms:created xsi:type="dcterms:W3CDTF">2006-10-05T04:04:58Z</dcterms:created>
  <dcterms:modified xsi:type="dcterms:W3CDTF">2021-07-26T03:04:03Z</dcterms:modified>
</cp:coreProperties>
</file>