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0" r:id="rId3"/>
    <p:sldId id="257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Chap10. </a:t>
            </a:r>
            <a:r>
              <a:rPr lang="ko-KR" altLang="en-US" smtClean="0"/>
              <a:t>데이터를 추가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삭제하는 데이터 조작어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3818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4808"/>
            <a:ext cx="73533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104900"/>
            <a:ext cx="7372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04925"/>
            <a:ext cx="73533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9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604963"/>
            <a:ext cx="74199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6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052513"/>
            <a:ext cx="62103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6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320</TotalTime>
  <Words>10</Words>
  <Application>Microsoft Office PowerPoint</Application>
  <PresentationFormat>화면 슬라이드 쇼(4:3)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Chap10. 데이터를 추가, 수정, 삭제하는 데이터 조작어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109</cp:revision>
  <dcterms:created xsi:type="dcterms:W3CDTF">2006-10-05T04:04:58Z</dcterms:created>
  <dcterms:modified xsi:type="dcterms:W3CDTF">2021-07-26T03:09:08Z</dcterms:modified>
</cp:coreProperties>
</file>