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Chap11. </a:t>
            </a:r>
            <a:r>
              <a:rPr lang="ko-KR" altLang="en-US" smtClean="0"/>
              <a:t>트랜잭션 제어와 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492250"/>
            <a:ext cx="644525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3000"/>
            <a:ext cx="73437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81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340</TotalTime>
  <Words>5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원본</vt:lpstr>
      <vt:lpstr>Chap11. 트랜잭션 제어와 세션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109</cp:revision>
  <dcterms:created xsi:type="dcterms:W3CDTF">2006-10-05T04:04:58Z</dcterms:created>
  <dcterms:modified xsi:type="dcterms:W3CDTF">2021-07-26T03:12:24Z</dcterms:modified>
</cp:coreProperties>
</file>