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5" r:id="rId3"/>
    <p:sldId id="267" r:id="rId4"/>
    <p:sldId id="266" r:id="rId5"/>
    <p:sldId id="258" r:id="rId6"/>
    <p:sldId id="259" r:id="rId7"/>
    <p:sldId id="260" r:id="rId8"/>
    <p:sldId id="261" r:id="rId9"/>
    <p:sldId id="268" r:id="rId10"/>
    <p:sldId id="262" r:id="rId11"/>
    <p:sldId id="269" r:id="rId12"/>
    <p:sldId id="263" r:id="rId13"/>
    <p:sldId id="270" r:id="rId14"/>
    <p:sldId id="271" r:id="rId15"/>
    <p:sldId id="272" r:id="rId16"/>
    <p:sldId id="264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6" name="제목 7"/>
          <p:cNvSpPr>
            <a:spLocks noGrp="1"/>
          </p:cNvSpPr>
          <p:nvPr>
            <p:ph type="ctrTitle"/>
          </p:nvPr>
        </p:nvSpPr>
        <p:spPr>
          <a:xfrm>
            <a:off x="1126374" y="476672"/>
            <a:ext cx="7103226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7" name="부제목 8"/>
          <p:cNvSpPr>
            <a:spLocks noGrp="1"/>
          </p:cNvSpPr>
          <p:nvPr>
            <p:ph type="subTitle" idx="1"/>
          </p:nvPr>
        </p:nvSpPr>
        <p:spPr>
          <a:xfrm>
            <a:off x="1145445" y="1878076"/>
            <a:ext cx="7074630" cy="4287228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8" name="직사각형 47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9" name="직사각형 48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51" name="직사각형 50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0782" y="485061"/>
            <a:ext cx="7072039" cy="12682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Chap11. </a:t>
            </a:r>
            <a:r>
              <a:rPr lang="ko-KR" altLang="en-US" dirty="0" smtClean="0"/>
              <a:t>트랜잭션 제어와 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40782" y="1887488"/>
            <a:ext cx="7105596" cy="42778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11-1 </a:t>
            </a:r>
            <a:r>
              <a:rPr lang="ko-KR" altLang="en-US" dirty="0"/>
              <a:t>하나의 단위로 데이터를 처리하는 </a:t>
            </a:r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11-2 </a:t>
            </a:r>
            <a:r>
              <a:rPr lang="ko-KR" altLang="en-US" dirty="0"/>
              <a:t>트랜잭션을</a:t>
            </a:r>
            <a:r>
              <a:rPr lang="en-US" altLang="ko-KR" dirty="0"/>
              <a:t> </a:t>
            </a:r>
            <a:r>
              <a:rPr lang="ko-KR" altLang="en-US" dirty="0"/>
              <a:t>제어하는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11-3 </a:t>
            </a:r>
            <a:r>
              <a:rPr lang="ko-KR" altLang="en-US" dirty="0"/>
              <a:t>세션과 읽기 일관성의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11-4 </a:t>
            </a:r>
            <a:r>
              <a:rPr lang="ko-KR" altLang="en-US" dirty="0"/>
              <a:t>수정 중인 데이터 접근을 막는 </a:t>
            </a:r>
            <a:r>
              <a:rPr lang="en-US" altLang="ko-KR" dirty="0"/>
              <a:t>LOCK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11-3 </a:t>
            </a:r>
            <a:r>
              <a:rPr lang="ko-KR" altLang="en-US" dirty="0" smtClean="0"/>
              <a:t>세션과 읽기 일관성의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읽기 일관성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세션에서 수행하는 데이터의 변경이 확정되기 전까지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세션에서는 본래의 데이터를 보여줌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2553439"/>
            <a:ext cx="6768752" cy="3511124"/>
            <a:chOff x="755576" y="4551889"/>
            <a:chExt cx="7905180" cy="185484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551889"/>
              <a:ext cx="7905180" cy="108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5619183"/>
              <a:ext cx="3456384" cy="690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7" y="5614641"/>
              <a:ext cx="3080290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850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11-3 </a:t>
            </a:r>
            <a:r>
              <a:rPr lang="ko-KR" altLang="en-US" smtClean="0"/>
              <a:t>세션과 읽기 일관성의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읽기 일관성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세션에서 수행하는 데이터의 변경이 확정되기 전까지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세션에서는 본래의 데이터를 보여줌</a:t>
            </a:r>
            <a:endParaRPr lang="en-US" altLang="ko-KR" dirty="0" smtClean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592383"/>
            <a:ext cx="7560839" cy="146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78" y="4028916"/>
            <a:ext cx="75533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 잠금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조작중인 데이터를 다른 세션이 조작할 수 없음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52725"/>
            <a:ext cx="7784617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53737"/>
            <a:ext cx="7776864" cy="157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36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 잠금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조작중인 데이터를 다른 세션이 조작할 수 없음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809659" y="2592436"/>
            <a:ext cx="7506757" cy="2708772"/>
            <a:chOff x="809659" y="2592436"/>
            <a:chExt cx="7506757" cy="206098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5" y="2592436"/>
              <a:ext cx="7488831" cy="108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59" y="3674686"/>
              <a:ext cx="7481365" cy="97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82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 잠금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조작중인 데이터를 다른 세션이 조작할 수 없음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827585" y="2564904"/>
            <a:ext cx="7488832" cy="3744416"/>
            <a:chOff x="827585" y="2564904"/>
            <a:chExt cx="7488832" cy="3402798"/>
          </a:xfrm>
        </p:grpSpPr>
        <p:grpSp>
          <p:nvGrpSpPr>
            <p:cNvPr id="4" name="그룹 3"/>
            <p:cNvGrpSpPr/>
            <p:nvPr/>
          </p:nvGrpSpPr>
          <p:grpSpPr>
            <a:xfrm>
              <a:off x="827585" y="2564904"/>
              <a:ext cx="7488831" cy="1530918"/>
              <a:chOff x="827585" y="4779796"/>
              <a:chExt cx="7488831" cy="1530918"/>
            </a:xfrm>
          </p:grpSpPr>
          <p:pic>
            <p:nvPicPr>
              <p:cNvPr id="8196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5" y="4779796"/>
                <a:ext cx="7488831" cy="849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97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556" y="5629784"/>
                <a:ext cx="3576754" cy="680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57" y="4221089"/>
              <a:ext cx="7480860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5229201"/>
              <a:ext cx="2449138" cy="738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334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 잠금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조작중인 데이터를 다른 세션이 조작할 수 없음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633663"/>
            <a:ext cx="7593262" cy="9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01724"/>
            <a:ext cx="7567325" cy="71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7560840" cy="199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2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행 레벨 </a:t>
            </a:r>
            <a:r>
              <a:rPr lang="ko-KR" altLang="en-US" dirty="0" err="1" smtClean="0"/>
              <a:t>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조작중인 행에 </a:t>
            </a:r>
            <a:r>
              <a:rPr lang="en-US" altLang="ko-KR" dirty="0" smtClean="0"/>
              <a:t>LOCK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테이블 레벨 </a:t>
            </a:r>
            <a:r>
              <a:rPr lang="ko-KR" altLang="en-US" dirty="0" err="1" smtClean="0"/>
              <a:t>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DML</a:t>
            </a:r>
            <a:r>
              <a:rPr lang="ko-KR" altLang="en-US" dirty="0" smtClean="0"/>
              <a:t>를 사용하여 데이터가 변경중인 테이블에 </a:t>
            </a:r>
            <a:r>
              <a:rPr lang="en-US" altLang="ko-KR" dirty="0" smtClean="0"/>
              <a:t>LOCK</a:t>
            </a:r>
          </a:p>
          <a:p>
            <a:pPr lvl="2"/>
            <a:r>
              <a:rPr lang="ko-KR" altLang="en-US" dirty="0" err="1" smtClean="0"/>
              <a:t>데이터정의어</a:t>
            </a:r>
            <a:r>
              <a:rPr lang="en-US" altLang="ko-KR" dirty="0" smtClean="0"/>
              <a:t>(DDL) </a:t>
            </a:r>
            <a:r>
              <a:rPr lang="ko-KR" altLang="en-US" dirty="0" smtClean="0"/>
              <a:t>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426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레벨 </a:t>
            </a:r>
            <a:r>
              <a:rPr lang="ko-KR" altLang="en-US" dirty="0" err="1" smtClean="0"/>
              <a:t>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조작중인 행에 </a:t>
            </a:r>
            <a:r>
              <a:rPr lang="en-US" altLang="ko-KR" dirty="0" smtClean="0"/>
              <a:t>LOCK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41433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36391"/>
            <a:ext cx="2590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06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 </a:t>
            </a:r>
            <a:r>
              <a:rPr lang="ko-KR" altLang="en-US" dirty="0" smtClean="0"/>
              <a:t>종류</a:t>
            </a:r>
            <a:endParaRPr lang="en-US" altLang="ko-KR" dirty="0"/>
          </a:p>
          <a:p>
            <a:pPr lvl="1"/>
            <a:r>
              <a:rPr lang="ko-KR" altLang="en-US" dirty="0" smtClean="0"/>
              <a:t>테이블 레벨 </a:t>
            </a:r>
            <a:r>
              <a:rPr lang="ko-KR" altLang="en-US" dirty="0" err="1" smtClean="0"/>
              <a:t>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DML</a:t>
            </a:r>
            <a:r>
              <a:rPr lang="ko-KR" altLang="en-US" dirty="0" smtClean="0"/>
              <a:t>를 사용하여 데이터가 변경중인 테이블에 </a:t>
            </a:r>
            <a:r>
              <a:rPr lang="en-US" altLang="ko-KR" dirty="0" smtClean="0"/>
              <a:t>LOCK</a:t>
            </a:r>
          </a:p>
          <a:p>
            <a:pPr lvl="2"/>
            <a:r>
              <a:rPr lang="ko-KR" altLang="en-US" dirty="0" err="1" smtClean="0"/>
              <a:t>데이터정의어</a:t>
            </a:r>
            <a:r>
              <a:rPr lang="en-US" altLang="ko-KR" dirty="0" smtClean="0"/>
              <a:t>(DDL) </a:t>
            </a:r>
            <a:r>
              <a:rPr lang="ko-KR" altLang="en-US" dirty="0" smtClean="0"/>
              <a:t>사용 불가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924944"/>
            <a:ext cx="63817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81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11-4 </a:t>
            </a:r>
            <a:r>
              <a:rPr lang="ko-KR" altLang="en-US" dirty="0" smtClean="0"/>
              <a:t>수정 중인 데이터 접근을 막는 </a:t>
            </a:r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 </a:t>
            </a:r>
            <a:r>
              <a:rPr lang="ko-KR" altLang="en-US" dirty="0" smtClean="0"/>
              <a:t>종류</a:t>
            </a:r>
            <a:endParaRPr lang="en-US" altLang="ko-KR" dirty="0"/>
          </a:p>
          <a:p>
            <a:pPr lvl="1"/>
            <a:r>
              <a:rPr lang="ko-KR" altLang="en-US" dirty="0" smtClean="0"/>
              <a:t>테이블 레벨 </a:t>
            </a:r>
            <a:r>
              <a:rPr lang="ko-KR" altLang="en-US" dirty="0" err="1" smtClean="0"/>
              <a:t>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DML</a:t>
            </a:r>
            <a:r>
              <a:rPr lang="ko-KR" altLang="en-US" dirty="0" smtClean="0"/>
              <a:t>를 사용하여 데이터가 변경중인 테이블에 </a:t>
            </a:r>
            <a:r>
              <a:rPr lang="en-US" altLang="ko-KR" dirty="0" smtClean="0"/>
              <a:t>LOCK</a:t>
            </a:r>
          </a:p>
          <a:p>
            <a:pPr lvl="2"/>
            <a:r>
              <a:rPr lang="ko-KR" altLang="en-US" dirty="0" err="1" smtClean="0"/>
              <a:t>데이터정의어</a:t>
            </a:r>
            <a:r>
              <a:rPr lang="en-US" altLang="ko-KR" dirty="0" smtClean="0"/>
              <a:t>(DDL) </a:t>
            </a:r>
            <a:r>
              <a:rPr lang="ko-KR" altLang="en-US" dirty="0" smtClean="0"/>
              <a:t>사용 불가</a:t>
            </a:r>
            <a:endParaRPr lang="en-US" altLang="ko-K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140968"/>
            <a:ext cx="6457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09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11-1 </a:t>
            </a:r>
            <a:r>
              <a:rPr lang="ko-KR" altLang="en-US" dirty="0" smtClean="0"/>
              <a:t>하나의 단위로 데이터를 처리하는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트랜잭션이란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더 이상 분할할 수 없는 최소 수행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 이상의 </a:t>
            </a:r>
            <a:r>
              <a:rPr lang="en-US" altLang="ko-KR" dirty="0" smtClean="0"/>
              <a:t>DML</a:t>
            </a:r>
          </a:p>
          <a:p>
            <a:pPr lvl="1"/>
            <a:r>
              <a:rPr lang="en-US" altLang="ko-KR" dirty="0" smtClean="0"/>
              <a:t>ALL OR NOTHING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9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트랜잭션이란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더 이상 분할할 수 없는 최소 수행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 이상의 </a:t>
            </a:r>
            <a:r>
              <a:rPr lang="en-US" altLang="ko-KR" dirty="0" smtClean="0"/>
              <a:t>DML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4504781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11-1 </a:t>
            </a:r>
            <a:r>
              <a:rPr lang="ko-KR" altLang="en-US" dirty="0"/>
              <a:t>하나의 단위로 데이터를 처리하는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2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11-1 </a:t>
            </a:r>
            <a:r>
              <a:rPr lang="ko-KR" altLang="en-US" dirty="0"/>
              <a:t>하나의 단위로 데이터를 처리하는 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트랜잭션이란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ALL OR NOTHING</a:t>
            </a:r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1"/>
            <a:ext cx="4536504" cy="317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381642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5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11-1 </a:t>
            </a:r>
            <a:r>
              <a:rPr lang="ko-KR" altLang="en-US" dirty="0"/>
              <a:t>하나의 단위로 데이터를 처리하는 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TCL(Transaction Control Language)</a:t>
            </a:r>
          </a:p>
          <a:p>
            <a:pPr lvl="1"/>
            <a:r>
              <a:rPr lang="ko-KR" altLang="en-US" dirty="0" smtClean="0"/>
              <a:t>트랜잭션을 제어하기 위해 사용하는 명령어</a:t>
            </a:r>
            <a:endParaRPr lang="en-US" altLang="ko-KR" dirty="0" smtClean="0"/>
          </a:p>
          <a:p>
            <a:pPr lvl="1"/>
            <a:r>
              <a:rPr lang="ko-KR" altLang="en-US" dirty="0"/>
              <a:t>트랜잭션을 취소하고 싶을 때는 </a:t>
            </a:r>
            <a:r>
              <a:rPr lang="en-US" altLang="ko-KR" dirty="0" smtClean="0">
                <a:solidFill>
                  <a:srgbClr val="FF0000"/>
                </a:solidFill>
              </a:rPr>
              <a:t>ROLLBACK</a:t>
            </a:r>
          </a:p>
          <a:p>
            <a:pPr lvl="1"/>
            <a:r>
              <a:rPr lang="ko-KR" altLang="en-US" dirty="0"/>
              <a:t>트랜잭션을 영원히 반영하고 싶을 때는 </a:t>
            </a:r>
            <a:r>
              <a:rPr lang="en-US" altLang="ko-KR" dirty="0">
                <a:solidFill>
                  <a:srgbClr val="FF0000"/>
                </a:solidFill>
              </a:rPr>
              <a:t>COMMIT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47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11-2 </a:t>
            </a:r>
            <a:r>
              <a:rPr lang="ko-KR" altLang="en-US" dirty="0" smtClean="0"/>
              <a:t>트랜잭션을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제어하는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트랜잭션을 취소하고 싶을 때는 </a:t>
            </a:r>
            <a:r>
              <a:rPr lang="en-US" altLang="ko-KR" dirty="0" smtClean="0">
                <a:solidFill>
                  <a:srgbClr val="FF0000"/>
                </a:solidFill>
              </a:rPr>
              <a:t>ROLLBACK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4887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3548966" cy="251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353283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32" y="4581128"/>
            <a:ext cx="2801533" cy="21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11-2 </a:t>
            </a:r>
            <a:r>
              <a:rPr lang="ko-KR" altLang="en-US" smtClean="0"/>
              <a:t>트랜잭션을</a:t>
            </a:r>
            <a:r>
              <a:rPr lang="en-US" altLang="ko-KR" smtClean="0"/>
              <a:t> </a:t>
            </a:r>
            <a:r>
              <a:rPr lang="ko-KR" altLang="en-US" smtClean="0"/>
              <a:t>제어하는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트랜잭션을 영원히 반영하고 싶을 때는 </a:t>
            </a:r>
            <a:r>
              <a:rPr lang="en-US" altLang="ko-KR" dirty="0" smtClean="0">
                <a:solidFill>
                  <a:srgbClr val="FF0000"/>
                </a:solidFill>
              </a:rPr>
              <a:t>COMMIT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36904" cy="323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87166"/>
            <a:ext cx="2261375" cy="139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08272"/>
            <a:ext cx="2518379" cy="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59532" y="4939360"/>
            <a:ext cx="4176464" cy="1368497"/>
            <a:chOff x="4644008" y="3356646"/>
            <a:chExt cx="4176464" cy="1368497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3356646"/>
              <a:ext cx="4176464" cy="27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3720962"/>
              <a:ext cx="4020819" cy="194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9" y="3994553"/>
              <a:ext cx="4001364" cy="16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9" y="4251324"/>
              <a:ext cx="3073981" cy="188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4530587"/>
              <a:ext cx="1997439" cy="194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123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11-3 </a:t>
            </a:r>
            <a:r>
              <a:rPr lang="ko-KR" altLang="en-US" smtClean="0"/>
              <a:t>세션과 읽기 일관성의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세션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데이터베이스 접속을 시작으로 접속을 종료하기까지 전체 기간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세션에는 여러 개의 트랜잭션이 존재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46577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5"/>
            <a:ext cx="373380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50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11-3 </a:t>
            </a:r>
            <a:r>
              <a:rPr lang="ko-KR" altLang="en-US" smtClean="0"/>
              <a:t>세션과 읽기 일관성의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읽기 일관성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세션에서 수행하는 데이터의 변경이 확정되기 전까지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세션에서는 본래의 데이터를 보여줌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564904"/>
            <a:ext cx="792088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58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446</TotalTime>
  <Words>381</Words>
  <Application>Microsoft Office PowerPoint</Application>
  <PresentationFormat>화면 슬라이드 쇼(4:3)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원본</vt:lpstr>
      <vt:lpstr>Chap11. 트랜잭션 제어와 세션</vt:lpstr>
      <vt:lpstr>11-1 하나의 단위로 데이터를 처리하는 트랜잭션</vt:lpstr>
      <vt:lpstr>11-1 하나의 단위로 데이터를 처리하는 트랜잭션</vt:lpstr>
      <vt:lpstr>11-1 하나의 단위로 데이터를 처리하는 트랜잭션</vt:lpstr>
      <vt:lpstr>11-1 하나의 단위로 데이터를 처리하는 트랜잭션</vt:lpstr>
      <vt:lpstr>11-2 트랜잭션을 제어하는 명령어</vt:lpstr>
      <vt:lpstr>11-2 트랜잭션을 제어하는 명령어</vt:lpstr>
      <vt:lpstr>11-3 세션과 읽기 일관성의 의미</vt:lpstr>
      <vt:lpstr>11-3 세션과 읽기 일관성의 의미</vt:lpstr>
      <vt:lpstr>11-3 세션과 읽기 일관성의 의미</vt:lpstr>
      <vt:lpstr>11-3 세션과 읽기 일관성의 의미</vt:lpstr>
      <vt:lpstr>11-4 수정 중인 데이터 접근을 막는 LOCK</vt:lpstr>
      <vt:lpstr>11-4 수정 중인 데이터 접근을 막는 LOCK</vt:lpstr>
      <vt:lpstr>11-4 수정 중인 데이터 접근을 막는 LOCK</vt:lpstr>
      <vt:lpstr>11-4 수정 중인 데이터 접근을 막는 LOCK</vt:lpstr>
      <vt:lpstr>11-4 수정 중인 데이터 접근을 막는 LOCK</vt:lpstr>
      <vt:lpstr>11-4 수정 중인 데이터 접근을 막는 LOCK</vt:lpstr>
      <vt:lpstr>11-4 수정 중인 데이터 접근을 막는 LOCK</vt:lpstr>
      <vt:lpstr>11-4 수정 중인 데이터 접근을 막는 LOCK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121</cp:revision>
  <dcterms:created xsi:type="dcterms:W3CDTF">2006-10-05T04:04:58Z</dcterms:created>
  <dcterms:modified xsi:type="dcterms:W3CDTF">2021-12-07T22:28:23Z</dcterms:modified>
</cp:coreProperties>
</file>