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Chap12. </a:t>
            </a:r>
            <a:r>
              <a:rPr lang="ko-KR" altLang="en-US" smtClean="0"/>
              <a:t>데이터 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590675"/>
            <a:ext cx="57721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85800"/>
            <a:ext cx="74009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0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3152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69" y="5805264"/>
            <a:ext cx="72580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4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</TotalTime>
  <Words>4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Chap12. 데이터 정의어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116</cp:revision>
  <dcterms:created xsi:type="dcterms:W3CDTF">2006-10-05T04:04:58Z</dcterms:created>
  <dcterms:modified xsi:type="dcterms:W3CDTF">2021-07-26T03:16:26Z</dcterms:modified>
</cp:coreProperties>
</file>