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58" r:id="rId5"/>
    <p:sldId id="265" r:id="rId6"/>
    <p:sldId id="264" r:id="rId7"/>
    <p:sldId id="269" r:id="rId8"/>
    <p:sldId id="270" r:id="rId9"/>
    <p:sldId id="259" r:id="rId10"/>
    <p:sldId id="260" r:id="rId11"/>
    <p:sldId id="271" r:id="rId12"/>
    <p:sldId id="272" r:id="rId13"/>
    <p:sldId id="273" r:id="rId14"/>
    <p:sldId id="274" r:id="rId15"/>
    <p:sldId id="275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3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9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0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43" name="그룹 42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44" name="직사각형 43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 anchor="ctr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0783" y="485061"/>
            <a:ext cx="7080428" cy="1268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Chap12.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0782" y="1887488"/>
            <a:ext cx="7080429" cy="4277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12-1 </a:t>
            </a:r>
            <a:r>
              <a:rPr lang="ko-KR" altLang="en-US" sz="2300" dirty="0"/>
              <a:t>객체를 생성</a:t>
            </a:r>
            <a:r>
              <a:rPr lang="en-US" altLang="ko-KR" sz="2300" dirty="0"/>
              <a:t>, </a:t>
            </a:r>
            <a:r>
              <a:rPr lang="ko-KR" altLang="en-US" sz="2300" dirty="0"/>
              <a:t>변경</a:t>
            </a:r>
            <a:r>
              <a:rPr lang="en-US" altLang="ko-KR" sz="2300" dirty="0"/>
              <a:t>, </a:t>
            </a:r>
            <a:r>
              <a:rPr lang="ko-KR" altLang="en-US" sz="2300" dirty="0"/>
              <a:t>삭제하는 데이터 </a:t>
            </a:r>
            <a:r>
              <a:rPr lang="ko-KR" altLang="en-US" sz="2300" dirty="0" err="1" smtClean="0"/>
              <a:t>정의어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12-2 </a:t>
            </a:r>
            <a:r>
              <a:rPr lang="ko-KR" altLang="en-US" sz="2300" dirty="0"/>
              <a:t>테이블을 생성하는 </a:t>
            </a:r>
            <a:r>
              <a:rPr lang="en-US" altLang="ko-KR" sz="2300" dirty="0" smtClean="0"/>
              <a:t>CREATE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12-3 </a:t>
            </a:r>
            <a:r>
              <a:rPr lang="ko-KR" altLang="en-US" sz="2300" dirty="0"/>
              <a:t>테이블을 변경하는 </a:t>
            </a:r>
            <a:r>
              <a:rPr lang="en-US" altLang="ko-KR" sz="2300" dirty="0" smtClean="0"/>
              <a:t>ALTER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12-4 </a:t>
            </a:r>
            <a:r>
              <a:rPr lang="ko-KR" altLang="en-US" sz="2300" dirty="0"/>
              <a:t>테이블 이름을 변경하는 </a:t>
            </a:r>
            <a:r>
              <a:rPr lang="en-US" altLang="ko-KR" sz="2300" dirty="0" smtClean="0"/>
              <a:t>RENAME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12-5 </a:t>
            </a:r>
            <a:r>
              <a:rPr lang="ko-KR" altLang="en-US" sz="2300" dirty="0"/>
              <a:t>테이블의 데이터를 삭제하는 </a:t>
            </a:r>
            <a:r>
              <a:rPr lang="en-US" altLang="ko-KR" sz="2300" dirty="0" smtClean="0"/>
              <a:t>TRUNCATE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12-6 </a:t>
            </a:r>
            <a:r>
              <a:rPr lang="ko-KR" altLang="en-US" sz="2300" dirty="0"/>
              <a:t>테이블을 삭제하는 </a:t>
            </a:r>
            <a:r>
              <a:rPr lang="en-US" altLang="ko-KR" sz="2300" dirty="0"/>
              <a:t>DROP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endParaRPr lang="en-US" altLang="ko-KR" sz="2300" dirty="0" smtClean="0"/>
          </a:p>
          <a:p>
            <a:pPr>
              <a:lnSpc>
                <a:spcPct val="150000"/>
              </a:lnSpc>
            </a:pPr>
            <a:endParaRPr lang="en-US" altLang="ko-KR" sz="2300" dirty="0" smtClean="0"/>
          </a:p>
          <a:p>
            <a:pPr>
              <a:lnSpc>
                <a:spcPct val="150000"/>
              </a:lnSpc>
            </a:pPr>
            <a:endParaRPr lang="en-US" altLang="ko-KR" sz="2300" dirty="0" smtClean="0"/>
          </a:p>
          <a:p>
            <a:pPr>
              <a:lnSpc>
                <a:spcPct val="150000"/>
              </a:lnSpc>
            </a:pP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12-3 </a:t>
            </a:r>
            <a:r>
              <a:rPr lang="ko-KR" altLang="en-US" dirty="0" smtClean="0"/>
              <a:t>테이블을 변경하는 </a:t>
            </a:r>
            <a:r>
              <a:rPr lang="en-US" altLang="ko-KR" dirty="0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ADD : </a:t>
            </a:r>
            <a:r>
              <a:rPr lang="ko-KR" altLang="en-US" dirty="0" smtClean="0"/>
              <a:t>테이블에 열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RENAME : </a:t>
            </a:r>
            <a:r>
              <a:rPr lang="ko-KR" altLang="en-US" dirty="0" smtClean="0"/>
              <a:t>테이블의 열 이름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MODIFY : </a:t>
            </a:r>
            <a:r>
              <a:rPr lang="ko-KR" altLang="en-US" dirty="0" smtClean="0"/>
              <a:t>테이블의 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DROP : </a:t>
            </a:r>
            <a:r>
              <a:rPr lang="ko-KR" altLang="en-US" dirty="0" smtClean="0"/>
              <a:t>테이블의 특정 열을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테이블 생성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6120680" cy="17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620143"/>
            <a:ext cx="6120680" cy="26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8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ADD : </a:t>
            </a:r>
            <a:r>
              <a:rPr lang="ko-KR" altLang="en-US" dirty="0" smtClean="0"/>
              <a:t>테이블에 열 추가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5722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7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RENAME : </a:t>
            </a:r>
            <a:r>
              <a:rPr lang="ko-KR" altLang="en-US" dirty="0" smtClean="0"/>
              <a:t>테이블의 열 이름 변경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3436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6657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5" y="4583038"/>
            <a:ext cx="6625018" cy="15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8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MODIFY : </a:t>
            </a:r>
            <a:r>
              <a:rPr lang="ko-KR" altLang="en-US" dirty="0" smtClean="0"/>
              <a:t>테이블의 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변경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5"/>
            <a:ext cx="7632848" cy="66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9"/>
            <a:ext cx="7826064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8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DROP : </a:t>
            </a:r>
            <a:r>
              <a:rPr lang="ko-KR" altLang="en-US" dirty="0" smtClean="0"/>
              <a:t>테이블의 특정 열을 삭제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91862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12-4 </a:t>
            </a:r>
            <a:r>
              <a:rPr lang="ko-KR" altLang="en-US" dirty="0" smtClean="0"/>
              <a:t>테이블 이름을 변경하는 </a:t>
            </a:r>
            <a:r>
              <a:rPr lang="en-US" altLang="ko-KR" dirty="0" smtClean="0"/>
              <a:t>RENAME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RENAME</a:t>
            </a:r>
          </a:p>
          <a:p>
            <a:pPr lvl="1"/>
            <a:r>
              <a:rPr lang="ko-KR" altLang="en-US" dirty="0" smtClean="0"/>
              <a:t>변경 후 본래의 테이블 이름은 사용 불가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6"/>
            <a:ext cx="2526637" cy="8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5" y="3420286"/>
            <a:ext cx="3320431" cy="270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420285"/>
            <a:ext cx="3963767" cy="29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48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12-5 </a:t>
            </a:r>
            <a:r>
              <a:rPr lang="ko-KR" altLang="en-US" dirty="0" smtClean="0"/>
              <a:t>테이블의 데이터를 삭제하는 </a:t>
            </a:r>
            <a:r>
              <a:rPr lang="en-US" altLang="ko-KR" dirty="0" smtClean="0"/>
              <a:t>TRUNCATE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TRUNCATE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테이블의 전체 데이터를 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DDL</a:t>
            </a:r>
            <a:r>
              <a:rPr lang="ko-KR" altLang="en-US" dirty="0" smtClean="0"/>
              <a:t>문이므로 </a:t>
            </a:r>
            <a:r>
              <a:rPr lang="en-US" altLang="ko-KR" dirty="0" smtClean="0">
                <a:solidFill>
                  <a:srgbClr val="FF0000"/>
                </a:solidFill>
              </a:rPr>
              <a:t>ROLLBACK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  <a:r>
              <a:rPr lang="ko-KR" altLang="en-US" dirty="0" smtClean="0">
                <a:solidFill>
                  <a:srgbClr val="FF0000"/>
                </a:solidFill>
              </a:rPr>
              <a:t>문으로도 수행가능 </a:t>
            </a:r>
            <a:r>
              <a:rPr lang="en-US" altLang="ko-KR" dirty="0" smtClean="0">
                <a:solidFill>
                  <a:srgbClr val="FF0000"/>
                </a:solidFill>
              </a:rPr>
              <a:t>– ROLLBACK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4930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12-6 </a:t>
            </a:r>
            <a:r>
              <a:rPr lang="ko-KR" altLang="en-US" dirty="0" smtClean="0"/>
              <a:t>테이블을 삭제하는 </a:t>
            </a:r>
            <a:r>
              <a:rPr lang="en-US" altLang="ko-KR" dirty="0" smtClean="0"/>
              <a:t>DROP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DROP</a:t>
            </a:r>
          </a:p>
          <a:p>
            <a:pPr lvl="1"/>
            <a:r>
              <a:rPr lang="ko-KR" altLang="en-US" dirty="0" smtClean="0"/>
              <a:t>테이블과 저장된 데이터 모두 삭제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3366155" cy="79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83" y="2276872"/>
            <a:ext cx="3696299" cy="231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7274581" cy="12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12-1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ALTER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RENAME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TRUNCATE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DROP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12-1 </a:t>
            </a:r>
            <a:r>
              <a:rPr lang="ko-KR" altLang="en-US" smtClean="0"/>
              <a:t>객체를 생성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삭제하는 데이터 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정의어를 사용할 때 유의점</a:t>
            </a:r>
            <a:endParaRPr lang="en-US" altLang="ko-KR" smtClean="0"/>
          </a:p>
          <a:p>
            <a:pPr lvl="1"/>
            <a:r>
              <a:rPr lang="en-US" altLang="ko-KR" smtClean="0"/>
              <a:t>AUTO COMMIT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459211" cy="34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7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12-2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형식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1907579"/>
            <a:ext cx="4663237" cy="28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형식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23674"/>
            <a:ext cx="7696160" cy="23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7696160" cy="202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이름 생성규칙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88831" cy="267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7481954" cy="19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기존 테이블 열 구조와 데이터를 복사하여 새 테이블 생성하기</a:t>
            </a:r>
            <a:endParaRPr lang="en-US" altLang="ko-KR" dirty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5"/>
            <a:ext cx="7700005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770000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92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기존 테이블 열 구조와 데이터를 복사하여 새 테이블 생성하기</a:t>
            </a:r>
            <a:endParaRPr lang="en-US" altLang="ko-KR" dirty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36912"/>
            <a:ext cx="7560839" cy="34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0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기존 테이블의 열 구조만 복사하여 새 테이블 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항상 </a:t>
            </a:r>
            <a:r>
              <a:rPr lang="en-US" altLang="ko-KR" smtClean="0"/>
              <a:t>false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 사용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572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469</TotalTime>
  <Words>259</Words>
  <Application>Microsoft Office PowerPoint</Application>
  <PresentationFormat>화면 슬라이드 쇼(4:3)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원본</vt:lpstr>
      <vt:lpstr>Chap12. 데이터 정의어</vt:lpstr>
      <vt:lpstr>12-1 객체를 생성, 변경, 삭제하는 데이터 정의어</vt:lpstr>
      <vt:lpstr>12-1 객체를 생성, 변경, 삭제하는 데이터 정의어</vt:lpstr>
      <vt:lpstr>12-2 테이블을 생성하는 CREATE</vt:lpstr>
      <vt:lpstr>12-2 테이블을 생성하는 CREATE</vt:lpstr>
      <vt:lpstr>12-2 테이블을 생성하는 CREATE</vt:lpstr>
      <vt:lpstr>12-2 테이블을 생성하는 CREATE</vt:lpstr>
      <vt:lpstr>12-2 테이블을 생성하는 CREATE</vt:lpstr>
      <vt:lpstr>12-2 테이블을 생성하는 CREATE</vt:lpstr>
      <vt:lpstr>12-3 테이블을 변경하는 ALTER</vt:lpstr>
      <vt:lpstr>12-3 테이블을 변경하는 ALTER</vt:lpstr>
      <vt:lpstr>12-3 테이블을 변경하는 ALTER</vt:lpstr>
      <vt:lpstr>12-3 테이블을 변경하는 ALTER</vt:lpstr>
      <vt:lpstr>12-3 테이블을 변경하는 ALTER</vt:lpstr>
      <vt:lpstr>12-3 테이블을 변경하는 ALTER</vt:lpstr>
      <vt:lpstr>12-4 테이블 이름을 변경하는 RENAME</vt:lpstr>
      <vt:lpstr>12-5 테이블의 데이터를 삭제하는 TRUNCATE</vt:lpstr>
      <vt:lpstr>12-6 테이블을 삭제하는 DROP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iebpr</cp:lastModifiedBy>
  <cp:revision>130</cp:revision>
  <dcterms:created xsi:type="dcterms:W3CDTF">2006-10-05T04:04:58Z</dcterms:created>
  <dcterms:modified xsi:type="dcterms:W3CDTF">2022-09-28T07:07:39Z</dcterms:modified>
</cp:coreProperties>
</file>