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Chap13. </a:t>
            </a:r>
            <a:r>
              <a:rPr lang="ko-KR" altLang="en-US" smtClean="0"/>
              <a:t>객체 종류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6972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740092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2961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9" y="3717032"/>
            <a:ext cx="74104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975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400</TotalTime>
  <Words>4</Words>
  <Application>Microsoft Office PowerPoint</Application>
  <PresentationFormat>화면 슬라이드 쇼(4:3)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원본</vt:lpstr>
      <vt:lpstr>Chap13. 객체 종류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133</cp:revision>
  <dcterms:created xsi:type="dcterms:W3CDTF">2006-10-05T04:04:58Z</dcterms:created>
  <dcterms:modified xsi:type="dcterms:W3CDTF">2021-07-26T03:19:33Z</dcterms:modified>
</cp:coreProperties>
</file>