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Chap14. </a:t>
            </a:r>
            <a:r>
              <a:rPr lang="ko-KR" altLang="en-US" smtClean="0"/>
              <a:t>제약 조건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64198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5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23" y="1052736"/>
            <a:ext cx="8028954" cy="416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77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4" y="836712"/>
            <a:ext cx="89439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52588"/>
            <a:ext cx="61341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348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416</TotalTime>
  <Words>4</Words>
  <Application>Microsoft Office PowerPoint</Application>
  <PresentationFormat>화면 슬라이드 쇼(4:3)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원본</vt:lpstr>
      <vt:lpstr>Chap14. 제약 조건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컨소-3-08</cp:lastModifiedBy>
  <cp:revision>152</cp:revision>
  <dcterms:created xsi:type="dcterms:W3CDTF">2006-10-05T04:04:58Z</dcterms:created>
  <dcterms:modified xsi:type="dcterms:W3CDTF">2021-07-26T03:27:59Z</dcterms:modified>
</cp:coreProperties>
</file>