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Chap15. </a:t>
            </a:r>
            <a:r>
              <a:rPr lang="ko-KR" altLang="en-US" smtClean="0"/>
              <a:t>사용자</a:t>
            </a:r>
            <a:r>
              <a:rPr lang="en-US" altLang="ko-KR" smtClean="0"/>
              <a:t>, </a:t>
            </a:r>
            <a:r>
              <a:rPr lang="ko-KR" altLang="en-US" smtClean="0"/>
              <a:t>권한</a:t>
            </a:r>
            <a:r>
              <a:rPr lang="en-US" altLang="ko-KR" smtClean="0"/>
              <a:t>, </a:t>
            </a:r>
            <a:r>
              <a:rPr lang="ko-KR" altLang="en-US" smtClean="0"/>
              <a:t>롤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6407150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15060"/>
            <a:ext cx="6413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64643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431</TotalTime>
  <Words>8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원본</vt:lpstr>
      <vt:lpstr>Chap15. 사용자, 권한, 롤 관리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167</cp:revision>
  <dcterms:created xsi:type="dcterms:W3CDTF">2006-10-05T04:04:58Z</dcterms:created>
  <dcterms:modified xsi:type="dcterms:W3CDTF">2021-07-26T03:30:37Z</dcterms:modified>
</cp:coreProperties>
</file>