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Chap16. PL/SQL </a:t>
            </a:r>
            <a:r>
              <a:rPr lang="ko-KR" altLang="en-US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64071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64516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29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678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461</TotalTime>
  <Words>4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원본</vt:lpstr>
      <vt:lpstr>Chap16. PL/SQL 기초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186</cp:revision>
  <dcterms:created xsi:type="dcterms:W3CDTF">2006-10-05T04:04:58Z</dcterms:created>
  <dcterms:modified xsi:type="dcterms:W3CDTF">2021-07-26T03:32:55Z</dcterms:modified>
</cp:coreProperties>
</file>