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1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4" name="직사각형 3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37" name="직사각형 36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0782" y="485060"/>
            <a:ext cx="7072039" cy="1276627"/>
          </a:xfrm>
        </p:spPr>
        <p:txBody>
          <a:bodyPr>
            <a:normAutofit/>
          </a:bodyPr>
          <a:lstStyle/>
          <a:p>
            <a:r>
              <a:rPr lang="en-US" altLang="ko-KR" smtClean="0"/>
              <a:t>Chap16. PL/SQL </a:t>
            </a:r>
            <a:r>
              <a:rPr lang="ko-KR" altLang="en-US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0783" y="1879099"/>
            <a:ext cx="7080428" cy="4278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16-1 PL/SQL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16-2 </a:t>
            </a:r>
            <a:r>
              <a:rPr lang="ko-KR" altLang="en-US" dirty="0"/>
              <a:t>변수와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16-3 </a:t>
            </a:r>
            <a:r>
              <a:rPr lang="ko-KR" altLang="en-US" dirty="0"/>
              <a:t>조건</a:t>
            </a:r>
            <a:r>
              <a:rPr lang="en-US" altLang="ko-KR" dirty="0"/>
              <a:t> 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16-4 </a:t>
            </a:r>
            <a:r>
              <a:rPr lang="ko-KR" altLang="en-US" dirty="0"/>
              <a:t>반복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16-3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조건문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IF-THEN</a:t>
            </a:r>
          </a:p>
          <a:p>
            <a:endParaRPr lang="en-US" altLang="ko-KR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6573144" cy="17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149081"/>
            <a:ext cx="2160240" cy="106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1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IF-THEN-ELSE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IF-THEN-ELSIF</a:t>
            </a:r>
          </a:p>
          <a:p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" y="1772816"/>
            <a:ext cx="1942450" cy="160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2157581" cy="346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6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CASE </a:t>
            </a:r>
            <a:r>
              <a:rPr lang="ko-KR" altLang="en-US" smtClean="0"/>
              <a:t>조건문</a:t>
            </a:r>
            <a:endParaRPr lang="en-US" altLang="ko-K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00808"/>
            <a:ext cx="7848872" cy="163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81703"/>
            <a:ext cx="2088232" cy="268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3381703"/>
            <a:ext cx="2247375" cy="277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7748" y="338170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단순  </a:t>
            </a:r>
            <a:r>
              <a:rPr lang="en-US" altLang="ko-KR" sz="1400" smtClean="0"/>
              <a:t>CASE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27984" y="338170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r>
              <a:rPr lang="ko-KR" altLang="en-US" sz="1400" smtClean="0"/>
              <a:t>  </a:t>
            </a:r>
            <a:r>
              <a:rPr lang="en-US" altLang="ko-KR" sz="1400" smtClean="0"/>
              <a:t>CASE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321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반복 수행 제어</a:t>
            </a:r>
            <a:endParaRPr lang="en-US" altLang="ko-KR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39388"/>
            <a:ext cx="4392487" cy="178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4" y="4149080"/>
            <a:ext cx="6048672" cy="192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72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</a:t>
            </a:r>
            <a:r>
              <a:rPr lang="en-US" altLang="ko-KR" smtClean="0"/>
              <a:t>LOOP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EXIT : </a:t>
            </a:r>
            <a:r>
              <a:rPr lang="ko-KR" altLang="en-US" smtClean="0"/>
              <a:t>즉시 반복 종료</a:t>
            </a:r>
            <a:endParaRPr lang="en-US" altLang="ko-KR" smtClean="0"/>
          </a:p>
          <a:p>
            <a:pPr lvl="1"/>
            <a:r>
              <a:rPr lang="en-US" altLang="ko-KR" smtClean="0"/>
              <a:t>EXIT WHEN : </a:t>
            </a:r>
            <a:r>
              <a:rPr lang="ko-KR" altLang="en-US" smtClean="0"/>
              <a:t>종료 조건식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WHILE LOOP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1728191" cy="10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4941169"/>
            <a:ext cx="2273641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5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16-4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FOR LOOP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CONTINUE</a:t>
            </a:r>
          </a:p>
          <a:p>
            <a:pPr lvl="1"/>
            <a:r>
              <a:rPr lang="ko-KR" altLang="en-US" smtClean="0"/>
              <a:t>즉시 다음 반복 주기로 이동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CONTUNUE-WHEN </a:t>
            </a:r>
          </a:p>
          <a:p>
            <a:pPr lvl="1"/>
            <a:r>
              <a:rPr lang="ko-KR" altLang="en-US" smtClean="0"/>
              <a:t>특정 조건식 만족 여부에 따라 다음 반복 주기로 이동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837162" cy="122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16-1 PL/SQL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블록</a:t>
            </a:r>
            <a:endParaRPr lang="en-US" altLang="ko-KR" smtClean="0"/>
          </a:p>
          <a:p>
            <a:pPr lvl="1"/>
            <a:r>
              <a:rPr lang="en-US" altLang="ko-KR" smtClean="0"/>
              <a:t>PL/SQL </a:t>
            </a:r>
            <a:r>
              <a:rPr lang="ko-KR" altLang="en-US" smtClean="0"/>
              <a:t>프로그램의 기본 단위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89"/>
          <a:stretch/>
        </p:blipFill>
        <p:spPr bwMode="auto">
          <a:xfrm>
            <a:off x="899592" y="2060848"/>
            <a:ext cx="7488832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3713321" cy="234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16-1 PL/SQL </a:t>
            </a:r>
            <a:r>
              <a:rPr lang="ko-KR" altLang="en-US" smtClean="0"/>
              <a:t>구</a:t>
            </a:r>
            <a:r>
              <a:rPr lang="ko-KR" altLang="en-US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주석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실행되지 않는 문장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한줄 주석 </a:t>
            </a:r>
            <a:r>
              <a:rPr lang="en-US" altLang="ko-KR" smtClean="0"/>
              <a:t>: ‘--'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여러 줄 주석 </a:t>
            </a:r>
            <a:r>
              <a:rPr lang="en-US" altLang="ko-KR" smtClean="0"/>
              <a:t>: ‘/*  */’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문에서도 사용 가능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16-2 </a:t>
            </a:r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데이터를 일시적으로 저장</a:t>
            </a:r>
            <a:endParaRPr lang="en-US" altLang="ko-KR" smtClean="0"/>
          </a:p>
          <a:p>
            <a:pPr lvl="1"/>
            <a:r>
              <a:rPr lang="ko-KR" altLang="en-US" smtClean="0"/>
              <a:t>저장되는 값의 변경 가능</a:t>
            </a:r>
            <a:endParaRPr lang="en-US" altLang="ko-KR" smtClean="0"/>
          </a:p>
          <a:p>
            <a:pPr lvl="1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저장할 자료형을 지정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63257"/>
            <a:ext cx="5363047" cy="94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en-US" altLang="ko-KR" smtClean="0"/>
          </a:p>
          <a:p>
            <a:pPr lvl="1"/>
            <a:r>
              <a:rPr lang="ko-KR" altLang="en-US" smtClean="0"/>
              <a:t>한번 저장한 값이 프로그램 종료시까지 유지</a:t>
            </a:r>
            <a:endParaRPr lang="en-US" altLang="ko-KR" smtClean="0"/>
          </a:p>
          <a:p>
            <a:pPr lvl="1"/>
            <a:r>
              <a:rPr lang="en-US" altLang="ko-KR" smtClean="0"/>
              <a:t>CONSTANT </a:t>
            </a:r>
            <a:r>
              <a:rPr lang="ko-KR" altLang="en-US" smtClean="0"/>
              <a:t>키워드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272808" cy="101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97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기본값 지정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변수에 </a:t>
            </a:r>
            <a:r>
              <a:rPr lang="en-US" altLang="ko-KR" smtClean="0"/>
              <a:t>NULL </a:t>
            </a:r>
            <a:r>
              <a:rPr lang="ko-KR" altLang="en-US" smtClean="0"/>
              <a:t>값 저장 막기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3873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776864" cy="9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9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스칼라형 </a:t>
            </a:r>
            <a:r>
              <a:rPr lang="en-US" altLang="ko-KR" smtClean="0"/>
              <a:t>: </a:t>
            </a:r>
            <a:r>
              <a:rPr lang="ko-KR" altLang="en-US" smtClean="0"/>
              <a:t>내부 구성 요소가 없는 단일 값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1"/>
            <a:ext cx="7138245" cy="22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03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참조형 </a:t>
            </a:r>
            <a:r>
              <a:rPr lang="en-US" altLang="ko-KR" smtClean="0"/>
              <a:t>: </a:t>
            </a:r>
            <a:r>
              <a:rPr lang="ko-KR" altLang="en-US" smtClean="0"/>
              <a:t>특정 테이블의 열</a:t>
            </a:r>
            <a:r>
              <a:rPr lang="en-US" altLang="ko-KR" smtClean="0"/>
              <a:t>, </a:t>
            </a:r>
            <a:r>
              <a:rPr lang="ko-KR" altLang="en-US" smtClean="0"/>
              <a:t>행 구조를 참조</a:t>
            </a:r>
            <a:endParaRPr lang="en-US" altLang="ko-KR" smtClean="0"/>
          </a:p>
          <a:p>
            <a:pPr lvl="2"/>
            <a:r>
              <a:rPr lang="en-US" altLang="ko-KR" smtClean="0"/>
              <a:t>%TYPE : </a:t>
            </a:r>
            <a:r>
              <a:rPr lang="ko-KR" altLang="en-US" smtClean="0"/>
              <a:t>열 참조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%ROWTYPE : </a:t>
            </a:r>
            <a:r>
              <a:rPr lang="ko-KR" altLang="en-US" smtClean="0"/>
              <a:t>행 참조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3888432" cy="103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3744416" cy="102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복합형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LOB</a:t>
            </a:r>
            <a:r>
              <a:rPr lang="ko-KR" altLang="en-US" smtClean="0"/>
              <a:t>형</a:t>
            </a:r>
            <a:endParaRPr lang="en-US" altLang="ko-KR" smtClean="0"/>
          </a:p>
          <a:p>
            <a:pPr lvl="2"/>
            <a:r>
              <a:rPr lang="en-US" altLang="ko-KR" smtClean="0"/>
              <a:t>Large Object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862689" cy="129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1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</TotalTime>
  <Words>198</Words>
  <Application>Microsoft Office PowerPoint</Application>
  <PresentationFormat>화면 슬라이드 쇼(4:3)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Chap16. PL/SQL 기초</vt:lpstr>
      <vt:lpstr>16-1 PL/SQL 구조</vt:lpstr>
      <vt:lpstr>16-1 PL/SQL 구조</vt:lpstr>
      <vt:lpstr>16-2 변수와 상수</vt:lpstr>
      <vt:lpstr>16-2 변수와 상수</vt:lpstr>
      <vt:lpstr>16-2 변수와 상수</vt:lpstr>
      <vt:lpstr>16-2 변수와 상수</vt:lpstr>
      <vt:lpstr>16-2 변수와 상수</vt:lpstr>
      <vt:lpstr>16-2 변수와 상수</vt:lpstr>
      <vt:lpstr>16-3 조건 제어문</vt:lpstr>
      <vt:lpstr>16-3 조건 제어문</vt:lpstr>
      <vt:lpstr>16-3 조건 제어문</vt:lpstr>
      <vt:lpstr>16-4 반복 제어문</vt:lpstr>
      <vt:lpstr>16-4 반복 제어문</vt:lpstr>
      <vt:lpstr>16-4 반복 제어문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189</cp:revision>
  <dcterms:created xsi:type="dcterms:W3CDTF">2006-10-05T04:04:58Z</dcterms:created>
  <dcterms:modified xsi:type="dcterms:W3CDTF">2021-12-07T22:40:33Z</dcterms:modified>
</cp:coreProperties>
</file>