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Chap17. </a:t>
            </a:r>
            <a:r>
              <a:rPr lang="ko-KR" altLang="en-US" smtClean="0"/>
              <a:t>레코드와 컬렉션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504825"/>
            <a:ext cx="72580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56673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949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469</TotalTime>
  <Words>4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Chap17. 레코드와 컬렉션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192</cp:revision>
  <dcterms:created xsi:type="dcterms:W3CDTF">2006-10-05T04:04:58Z</dcterms:created>
  <dcterms:modified xsi:type="dcterms:W3CDTF">2021-07-26T03:35:35Z</dcterms:modified>
</cp:coreProperties>
</file>