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제목 7"/>
          <p:cNvSpPr>
            <a:spLocks noGrp="1"/>
          </p:cNvSpPr>
          <p:nvPr>
            <p:ph type="ctrTitle"/>
          </p:nvPr>
        </p:nvSpPr>
        <p:spPr>
          <a:xfrm>
            <a:off x="1219200" y="476672"/>
            <a:ext cx="6858000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1" name="부제목 8"/>
          <p:cNvSpPr>
            <a:spLocks noGrp="1"/>
          </p:cNvSpPr>
          <p:nvPr>
            <p:ph type="subTitle" idx="1"/>
          </p:nvPr>
        </p:nvSpPr>
        <p:spPr>
          <a:xfrm>
            <a:off x="1219200" y="1953046"/>
            <a:ext cx="6858000" cy="4117252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37" name="직사각형 36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45"/>
            <a:ext cx="8229600" cy="66746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2393" y="485060"/>
            <a:ext cx="7080429" cy="1268239"/>
          </a:xfrm>
        </p:spPr>
        <p:txBody>
          <a:bodyPr>
            <a:normAutofit/>
          </a:bodyPr>
          <a:lstStyle/>
          <a:p>
            <a:r>
              <a:rPr lang="en-US" altLang="ko-KR" smtClean="0"/>
              <a:t>Chap17. </a:t>
            </a:r>
            <a:r>
              <a:rPr lang="ko-KR" altLang="en-US" smtClean="0"/>
              <a:t>레코드와 컬렉션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3000" y="1886769"/>
            <a:ext cx="7094989" cy="4270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17-1 </a:t>
            </a:r>
            <a:r>
              <a:rPr lang="ko-KR" altLang="en-US" dirty="0" err="1"/>
              <a:t>자료형이</a:t>
            </a:r>
            <a:r>
              <a:rPr lang="ko-KR" altLang="en-US" dirty="0"/>
              <a:t> 다른 여러 데이터를 저장하는 </a:t>
            </a:r>
            <a:r>
              <a:rPr lang="ko-KR" altLang="en-US" dirty="0" smtClean="0"/>
              <a:t>레코드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17-2 </a:t>
            </a:r>
            <a:r>
              <a:rPr lang="ko-KR" altLang="en-US" dirty="0" err="1"/>
              <a:t>자료형이</a:t>
            </a:r>
            <a:r>
              <a:rPr lang="ko-KR" altLang="en-US" dirty="0"/>
              <a:t> 같은 여러 데이터를 저장하는 </a:t>
            </a: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17-1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여러 데이터를 저장하는 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레코드란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자료형이 다른 데이터들을 하나의 변수에 저장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204865"/>
            <a:ext cx="7344815" cy="177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17-1 </a:t>
            </a:r>
            <a:r>
              <a:rPr lang="ko-KR" altLang="en-US" dirty="0" err="1"/>
              <a:t>자료형이</a:t>
            </a:r>
            <a:r>
              <a:rPr lang="ko-KR" altLang="en-US" dirty="0"/>
              <a:t> 다른 여러 데이터를 저장하는 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레코드를 사용한 </a:t>
            </a:r>
            <a:r>
              <a:rPr lang="en-US" altLang="ko-KR" smtClean="0"/>
              <a:t>INSERT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레코드를 사용한 </a:t>
            </a:r>
            <a:r>
              <a:rPr lang="en-US" altLang="ko-KR" smtClean="0"/>
              <a:t>UPDATE</a:t>
            </a:r>
          </a:p>
          <a:p>
            <a:endParaRPr lang="en-US" altLang="ko-KR"/>
          </a:p>
          <a:p>
            <a:r>
              <a:rPr lang="ko-KR" altLang="en-US" smtClean="0"/>
              <a:t>레코드를 포함하는 레코드</a:t>
            </a:r>
            <a:endParaRPr lang="en-US" altLang="ko-KR" smtClean="0"/>
          </a:p>
          <a:p>
            <a:pPr lvl="1"/>
            <a:r>
              <a:rPr lang="ko-KR" altLang="en-US" smtClean="0"/>
              <a:t>중첩 레코드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216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17-1 </a:t>
            </a:r>
            <a:r>
              <a:rPr lang="ko-KR" altLang="en-US" dirty="0" err="1"/>
              <a:t>자료형이</a:t>
            </a:r>
            <a:r>
              <a:rPr lang="ko-KR" altLang="en-US" dirty="0"/>
              <a:t> 다른 여러 데이터를 저장하는 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컬렉션</a:t>
            </a:r>
            <a:endParaRPr lang="en-US" altLang="ko-KR" smtClean="0"/>
          </a:p>
          <a:p>
            <a:pPr lvl="1"/>
            <a:r>
              <a:rPr lang="ko-KR" altLang="en-US" smtClean="0"/>
              <a:t>특정 자료형의 데이터를 여러 개 저장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184576" cy="121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6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17-2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같은 여러 데이터를 저장하는 </a:t>
            </a:r>
            <a:r>
              <a:rPr lang="en-US" altLang="ko-KR" dirty="0"/>
              <a:t>	</a:t>
            </a:r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연관 배열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88832" cy="232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17-2 </a:t>
            </a:r>
            <a:r>
              <a:rPr lang="ko-KR" altLang="en-US" dirty="0" err="1"/>
              <a:t>자료형이</a:t>
            </a:r>
            <a:r>
              <a:rPr lang="ko-KR" altLang="en-US" dirty="0"/>
              <a:t> 같은 여러 데이터를 저장하는 </a:t>
            </a:r>
            <a:r>
              <a:rPr lang="en-US" altLang="ko-KR" dirty="0"/>
              <a:t>	</a:t>
            </a:r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컬렉션 메서드</a:t>
            </a:r>
            <a:endParaRPr lang="en-US" altLang="ko-KR" smtClean="0"/>
          </a:p>
          <a:p>
            <a:pPr lvl="1"/>
            <a:r>
              <a:rPr lang="en-US" altLang="ko-KR" smtClean="0"/>
              <a:t>EXISTS(n)</a:t>
            </a:r>
          </a:p>
          <a:p>
            <a:pPr lvl="1"/>
            <a:r>
              <a:rPr lang="en-US" altLang="ko-KR" smtClean="0"/>
              <a:t>COUNT</a:t>
            </a:r>
          </a:p>
          <a:p>
            <a:pPr lvl="1"/>
            <a:r>
              <a:rPr lang="en-US" altLang="ko-KR" smtClean="0"/>
              <a:t>LIMIT</a:t>
            </a:r>
          </a:p>
          <a:p>
            <a:pPr lvl="1"/>
            <a:r>
              <a:rPr lang="en-US" altLang="ko-KR" smtClean="0"/>
              <a:t>FIRST</a:t>
            </a:r>
          </a:p>
          <a:p>
            <a:pPr lvl="1"/>
            <a:r>
              <a:rPr lang="en-US" altLang="ko-KR" smtClean="0"/>
              <a:t>LAST</a:t>
            </a:r>
          </a:p>
          <a:p>
            <a:pPr lvl="1"/>
            <a:r>
              <a:rPr lang="en-US" altLang="ko-KR" smtClean="0"/>
              <a:t>PRIOR(n)</a:t>
            </a:r>
          </a:p>
          <a:p>
            <a:pPr lvl="1"/>
            <a:r>
              <a:rPr lang="en-US" altLang="ko-KR" smtClean="0"/>
              <a:t>NEXT(n)</a:t>
            </a:r>
          </a:p>
          <a:p>
            <a:pPr lvl="1"/>
            <a:r>
              <a:rPr lang="en-US" altLang="ko-KR" smtClean="0"/>
              <a:t>DELETE</a:t>
            </a:r>
          </a:p>
          <a:p>
            <a:pPr lvl="1"/>
            <a:r>
              <a:rPr lang="en-US" altLang="ko-KR" smtClean="0"/>
              <a:t>EXTEND</a:t>
            </a:r>
          </a:p>
          <a:p>
            <a:pPr lvl="1"/>
            <a:r>
              <a:rPr lang="en-US" altLang="ko-KR" smtClean="0"/>
              <a:t>TRIM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6670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496</TotalTime>
  <Words>94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Chap17. 레코드와 컬렉션</vt:lpstr>
      <vt:lpstr>17-1 자료형이 다른 여러 데이터를 저장하는 레코드</vt:lpstr>
      <vt:lpstr>17-1 자료형이 다른 여러 데이터를 저장하는 레코드</vt:lpstr>
      <vt:lpstr>17-1 자료형이 다른 여러 데이터를 저장하는 레코드</vt:lpstr>
      <vt:lpstr>17-2 자료형이 같은 여러 데이터를 저장하는  컬렉션</vt:lpstr>
      <vt:lpstr>17-2 자료형이 같은 여러 데이터를 저장하는  컬렉션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194</cp:revision>
  <dcterms:created xsi:type="dcterms:W3CDTF">2006-10-05T04:04:58Z</dcterms:created>
  <dcterms:modified xsi:type="dcterms:W3CDTF">2021-12-07T22:02:29Z</dcterms:modified>
</cp:coreProperties>
</file>