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Chap18. </a:t>
            </a:r>
            <a:r>
              <a:rPr lang="ko-KR" altLang="en-US" smtClean="0"/>
              <a:t>커서와 예외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8638"/>
            <a:ext cx="562927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561975"/>
            <a:ext cx="72294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18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494</TotalTime>
  <Words>5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Chap18. 커서와 예외 처리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207</cp:revision>
  <dcterms:created xsi:type="dcterms:W3CDTF">2006-10-05T04:04:58Z</dcterms:created>
  <dcterms:modified xsi:type="dcterms:W3CDTF">2021-07-26T03:45:36Z</dcterms:modified>
</cp:coreProperties>
</file>