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kedadas.t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Kedadas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5483"/>
          </a:xfrm>
        </p:spPr>
        <p:txBody>
          <a:bodyPr/>
          <a:lstStyle/>
          <a:p>
            <a:r>
              <a:rPr lang="es-ES" dirty="0"/>
              <a:t>Biedma Ramos, Iñigo</a:t>
            </a:r>
          </a:p>
          <a:p>
            <a:r>
              <a:rPr lang="es-ES" dirty="0"/>
              <a:t>Echavarri Beloqui, Iñigo</a:t>
            </a:r>
          </a:p>
          <a:p>
            <a:r>
              <a:rPr lang="es-ES" dirty="0"/>
              <a:t>Razquin Elcano, Diego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43" y="1449147"/>
            <a:ext cx="3454157" cy="34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0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evaluados – </a:t>
            </a:r>
            <a:r>
              <a:rPr lang="es-ES" dirty="0" err="1"/>
              <a:t>Analytics</a:t>
            </a:r>
            <a:r>
              <a:rPr lang="es-ES" dirty="0"/>
              <a:t> 19/05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20" y="2238403"/>
            <a:ext cx="10620018" cy="3613756"/>
          </a:xfrm>
        </p:spPr>
      </p:pic>
    </p:spTree>
    <p:extLst>
      <p:ext uri="{BB962C8B-B14F-4D97-AF65-F5344CB8AC3E}">
        <p14:creationId xmlns:p14="http://schemas.microsoft.com/office/powerpoint/2010/main" val="170126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n-GB" dirty="0"/>
              <a:t>Ha </a:t>
            </a:r>
            <a:r>
              <a:rPr lang="en-GB" dirty="0" err="1"/>
              <a:t>fallado</a:t>
            </a:r>
            <a:r>
              <a:rPr lang="en-GB" dirty="0"/>
              <a:t> el </a:t>
            </a:r>
            <a:r>
              <a:rPr lang="en-GB" dirty="0" err="1"/>
              <a:t>trabajo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equipo</a:t>
            </a:r>
            <a:endParaRPr lang="en-GB" dirty="0"/>
          </a:p>
          <a:p>
            <a:r>
              <a:rPr lang="en-GB" dirty="0"/>
              <a:t>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Android </a:t>
            </a:r>
            <a:r>
              <a:rPr lang="es-ES" dirty="0"/>
              <a:t>tiene</a:t>
            </a:r>
            <a:r>
              <a:rPr lang="en-GB" dirty="0"/>
              <a:t> </a:t>
            </a:r>
            <a:r>
              <a:rPr lang="es-ES" dirty="0"/>
              <a:t>una</a:t>
            </a:r>
            <a:r>
              <a:rPr lang="en-GB" dirty="0"/>
              <a:t> </a:t>
            </a:r>
            <a:r>
              <a:rPr lang="en-GB" dirty="0" err="1"/>
              <a:t>curva</a:t>
            </a:r>
            <a:r>
              <a:rPr lang="en-GB" dirty="0"/>
              <a:t> de </a:t>
            </a:r>
            <a:r>
              <a:rPr lang="es-ES" dirty="0"/>
              <a:t>aprendizaje</a:t>
            </a:r>
            <a:r>
              <a:rPr lang="en-GB" dirty="0"/>
              <a:t> </a:t>
            </a:r>
            <a:r>
              <a:rPr lang="en-GB" dirty="0" err="1"/>
              <a:t>difícil</a:t>
            </a:r>
            <a:endParaRPr lang="en-GB" dirty="0"/>
          </a:p>
          <a:p>
            <a:r>
              <a:rPr lang="en-GB" dirty="0" err="1"/>
              <a:t>Hemos</a:t>
            </a:r>
            <a:r>
              <a:rPr lang="en-GB" dirty="0"/>
              <a:t> </a:t>
            </a:r>
            <a:r>
              <a:rPr lang="en-GB" dirty="0" err="1"/>
              <a:t>logado</a:t>
            </a:r>
            <a:r>
              <a:rPr lang="en-GB" dirty="0"/>
              <a:t> un MVP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 </a:t>
            </a:r>
            <a:r>
              <a:rPr lang="en-GB" dirty="0" err="1"/>
              <a:t>récord</a:t>
            </a:r>
            <a:endParaRPr lang="es-ES" dirty="0"/>
          </a:p>
          <a:p>
            <a:r>
              <a:rPr lang="es-ES" dirty="0"/>
              <a:t>Google </a:t>
            </a:r>
            <a:r>
              <a:rPr lang="es-ES" dirty="0" err="1"/>
              <a:t>firebase</a:t>
            </a:r>
            <a:r>
              <a:rPr lang="es-ES" dirty="0"/>
              <a:t> ofrece un sinfín de posibilidades una vez se aprende a trabajar con ello</a:t>
            </a:r>
          </a:p>
        </p:txBody>
      </p:sp>
    </p:spTree>
    <p:extLst>
      <p:ext uri="{BB962C8B-B14F-4D97-AF65-F5344CB8AC3E}">
        <p14:creationId xmlns:p14="http://schemas.microsoft.com/office/powerpoint/2010/main" val="74997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Propuestas futuras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los objetivos que no se han cumplido</a:t>
            </a:r>
          </a:p>
          <a:p>
            <a:r>
              <a:rPr lang="es-ES" dirty="0"/>
              <a:t>Hacer una lavado de cara a la aplicación y rediseñar toda la interfaz para que sea más agradable ala vista</a:t>
            </a:r>
          </a:p>
          <a:p>
            <a:r>
              <a:rPr lang="en-GB" dirty="0" err="1"/>
              <a:t>Refactorizar</a:t>
            </a:r>
            <a:r>
              <a:rPr lang="en-GB" dirty="0"/>
              <a:t> el </a:t>
            </a:r>
            <a:r>
              <a:rPr lang="en-GB" dirty="0" err="1"/>
              <a:t>código</a:t>
            </a:r>
            <a:r>
              <a:rPr lang="en-GB" dirty="0"/>
              <a:t>, </a:t>
            </a:r>
            <a:r>
              <a:rPr lang="en-GB" err="1"/>
              <a:t>limpiar</a:t>
            </a:r>
            <a:r>
              <a:rPr lang="en-GB"/>
              <a:t>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17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Kedadas</a:t>
            </a:r>
            <a:r>
              <a:rPr lang="es-ES" b="1" dirty="0"/>
              <a:t> </a:t>
            </a:r>
            <a:r>
              <a:rPr lang="es-ES" dirty="0"/>
              <a:t>es una aplicación pensada para aventureros para poder organizar </a:t>
            </a:r>
            <a:r>
              <a:rPr lang="es-ES" dirty="0" err="1"/>
              <a:t>kedadas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ES" dirty="0"/>
              <a:t>Una vez creada la kedada, se puede acceder a un chat en el que se pueden comunicar todos los miembros de la kedada y acceder a un mapa donde se podrá ver la posición de cada miembro de la kedada.</a:t>
            </a:r>
          </a:p>
        </p:txBody>
      </p:sp>
    </p:spTree>
    <p:extLst>
      <p:ext uri="{BB962C8B-B14F-4D97-AF65-F5344CB8AC3E}">
        <p14:creationId xmlns:p14="http://schemas.microsoft.com/office/powerpoint/2010/main" val="113639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Android Studio</a:t>
            </a:r>
          </a:p>
          <a:p>
            <a:r>
              <a:rPr lang="es-ES" dirty="0" err="1"/>
              <a:t>Bootstrap</a:t>
            </a:r>
            <a:endParaRPr lang="es-ES" dirty="0"/>
          </a:p>
          <a:p>
            <a:r>
              <a:rPr lang="es-ES" dirty="0"/>
              <a:t>Google </a:t>
            </a:r>
            <a:r>
              <a:rPr lang="es-ES" dirty="0" err="1"/>
              <a:t>Firebase</a:t>
            </a:r>
            <a:endParaRPr lang="es-ES" dirty="0"/>
          </a:p>
          <a:p>
            <a:r>
              <a:rPr lang="es-ES" dirty="0"/>
              <a:t>Google </a:t>
            </a:r>
            <a:r>
              <a:rPr lang="es-ES" dirty="0" err="1"/>
              <a:t>Maps</a:t>
            </a:r>
            <a:endParaRPr lang="es-ES" dirty="0"/>
          </a:p>
          <a:p>
            <a:r>
              <a:rPr lang="es-ES" dirty="0"/>
              <a:t>Google </a:t>
            </a:r>
            <a:r>
              <a:rPr lang="es-ES" dirty="0" err="1"/>
              <a:t>AdMob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451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web y bases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85956"/>
          </a:xfrm>
        </p:spPr>
        <p:txBody>
          <a:bodyPr/>
          <a:lstStyle/>
          <a:p>
            <a:r>
              <a:rPr lang="es-ES" dirty="0"/>
              <a:t>Google </a:t>
            </a:r>
            <a:r>
              <a:rPr lang="es-ES" dirty="0" err="1"/>
              <a:t>Firebase</a:t>
            </a:r>
            <a:r>
              <a:rPr lang="es-ES" dirty="0"/>
              <a:t>: conjunto de herramientas dispuestas por Google para el desarrollo de aplicaciones. Entre ellas facilita </a:t>
            </a:r>
            <a:r>
              <a:rPr lang="es-ES" dirty="0" err="1"/>
              <a:t>login</a:t>
            </a:r>
            <a:r>
              <a:rPr lang="es-ES" dirty="0"/>
              <a:t>, base de datos, </a:t>
            </a:r>
            <a:r>
              <a:rPr lang="es-ES" dirty="0" err="1"/>
              <a:t>analytics</a:t>
            </a:r>
            <a:r>
              <a:rPr lang="es-ES" dirty="0"/>
              <a:t>, almacenamiento…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1" y="2880372"/>
            <a:ext cx="2300228" cy="35846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18" y="2880372"/>
            <a:ext cx="3391373" cy="18290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691" y="5369529"/>
            <a:ext cx="294363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7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Consulta de </a:t>
            </a:r>
            <a:r>
              <a:rPr lang="es-ES" dirty="0" err="1"/>
              <a:t>kedadas</a:t>
            </a:r>
            <a:r>
              <a:rPr lang="es-ES" dirty="0"/>
              <a:t> activas</a:t>
            </a:r>
          </a:p>
          <a:p>
            <a:r>
              <a:rPr lang="es-ES" dirty="0"/>
              <a:t>Creación de kedada</a:t>
            </a:r>
          </a:p>
          <a:p>
            <a:r>
              <a:rPr lang="es-ES" dirty="0"/>
              <a:t>Seguimiento de las </a:t>
            </a:r>
            <a:r>
              <a:rPr lang="es-ES" dirty="0" err="1"/>
              <a:t>kedadas</a:t>
            </a:r>
            <a:endParaRPr lang="es-ES" dirty="0"/>
          </a:p>
          <a:p>
            <a:r>
              <a:rPr lang="en-GB" dirty="0"/>
              <a:t>C</a:t>
            </a:r>
            <a:r>
              <a:rPr lang="es-ES" dirty="0" err="1"/>
              <a:t>hat</a:t>
            </a:r>
            <a:endParaRPr lang="es-ES" dirty="0"/>
          </a:p>
          <a:p>
            <a:r>
              <a:rPr lang="en-GB" dirty="0"/>
              <a:t>S</a:t>
            </a:r>
            <a:r>
              <a:rPr lang="es-ES" dirty="0" err="1"/>
              <a:t>eguimiento</a:t>
            </a:r>
            <a:r>
              <a:rPr lang="es-ES" dirty="0"/>
              <a:t> de los usuarios en la </a:t>
            </a:r>
            <a:r>
              <a:rPr lang="es-ES" dirty="0" err="1"/>
              <a:t>kedada</a:t>
            </a:r>
            <a:endParaRPr lang="es-ES" dirty="0"/>
          </a:p>
          <a:p>
            <a:r>
              <a:rPr lang="es-ES" dirty="0"/>
              <a:t>Puesta en contacto con el personal de la aplicación</a:t>
            </a:r>
          </a:p>
          <a:p>
            <a:r>
              <a:rPr lang="es-ES" dirty="0"/>
              <a:t>Consulta de la </a:t>
            </a:r>
            <a:r>
              <a:rPr lang="es-ES" dirty="0" err="1"/>
              <a:t>landing</a:t>
            </a:r>
            <a:r>
              <a:rPr lang="es-ES" dirty="0"/>
              <a:t> page desde la misma </a:t>
            </a:r>
            <a:r>
              <a:rPr lang="es-ES" dirty="0" err="1"/>
              <a:t>aplicacion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955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Grado de cumplimiento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 no cumplidos:</a:t>
            </a:r>
          </a:p>
          <a:p>
            <a:pPr lvl="1"/>
            <a:r>
              <a:rPr lang="es-ES" dirty="0"/>
              <a:t>Enviar contenido multimedia entre los miembros de una kedada</a:t>
            </a:r>
          </a:p>
          <a:p>
            <a:pPr lvl="1"/>
            <a:r>
              <a:rPr lang="es-ES" dirty="0"/>
              <a:t>Mostrar un botón de emergencia, para llamar a emergencias en caso de que fuera necesario</a:t>
            </a:r>
          </a:p>
          <a:p>
            <a:pPr lvl="1"/>
            <a:r>
              <a:rPr lang="en-GB" dirty="0"/>
              <a:t>V</a:t>
            </a:r>
            <a:r>
              <a:rPr lang="es-ES" dirty="0" err="1"/>
              <a:t>isualuzar</a:t>
            </a:r>
            <a:r>
              <a:rPr lang="es-ES" dirty="0"/>
              <a:t> las quedadas ya finalizadas</a:t>
            </a:r>
          </a:p>
        </p:txBody>
      </p:sp>
    </p:spTree>
    <p:extLst>
      <p:ext uri="{BB962C8B-B14F-4D97-AF65-F5344CB8AC3E}">
        <p14:creationId xmlns:p14="http://schemas.microsoft.com/office/powerpoint/2010/main" val="28493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3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Landing</a:t>
            </a:r>
            <a:r>
              <a:rPr lang="es-ES" dirty="0"/>
              <a:t> page</a:t>
            </a:r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24821"/>
            <a:ext cx="12192000" cy="62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evaluados – Facebook 19/05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265" y="2222500"/>
            <a:ext cx="6769470" cy="3636963"/>
          </a:xfrm>
        </p:spPr>
      </p:pic>
    </p:spTree>
    <p:extLst>
      <p:ext uri="{BB962C8B-B14F-4D97-AF65-F5344CB8AC3E}">
        <p14:creationId xmlns:p14="http://schemas.microsoft.com/office/powerpoint/2010/main" val="131364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281</Words>
  <Application>Microsoft Office PowerPoint</Application>
  <PresentationFormat>Panorámica</PresentationFormat>
  <Paragraphs>42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Citable</vt:lpstr>
      <vt:lpstr>Kedadas</vt:lpstr>
      <vt:lpstr>Descripción del proyecto</vt:lpstr>
      <vt:lpstr>Herramientas utilizadas</vt:lpstr>
      <vt:lpstr>Servidor web y bases de datos</vt:lpstr>
      <vt:lpstr>Funcionalidades</vt:lpstr>
      <vt:lpstr>Grado de cumplimiento</vt:lpstr>
      <vt:lpstr>Demostración</vt:lpstr>
      <vt:lpstr>Landing page</vt:lpstr>
      <vt:lpstr>Resultados evaluados – Facebook 19/05</vt:lpstr>
      <vt:lpstr>Resultados evaluados – Analytics 19/05</vt:lpstr>
      <vt:lpstr>Conclusiones</vt:lpstr>
      <vt:lpstr>Propuestas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Kedadas</dc:title>
  <dc:creator>diego razquin elcano</dc:creator>
  <cp:lastModifiedBy>Iñigo B.</cp:lastModifiedBy>
  <cp:revision>11</cp:revision>
  <dcterms:created xsi:type="dcterms:W3CDTF">2017-05-19T15:18:11Z</dcterms:created>
  <dcterms:modified xsi:type="dcterms:W3CDTF">2017-05-24T11:08:28Z</dcterms:modified>
</cp:coreProperties>
</file>