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Kedadas-1455195537852737/" TargetMode="External"/><Relationship Id="rId2" Type="http://schemas.openxmlformats.org/officeDocument/2006/relationships/hyperlink" Target="http://52.43.198.21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Kedadas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Aplicaciones sobre redes de ordenadores</a:t>
            </a:r>
          </a:p>
        </p:txBody>
      </p:sp>
    </p:spTree>
    <p:extLst>
      <p:ext uri="{BB962C8B-B14F-4D97-AF65-F5344CB8AC3E}">
        <p14:creationId xmlns:p14="http://schemas.microsoft.com/office/powerpoint/2010/main" val="69451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Nuestra idea de proyecto:</a:t>
            </a:r>
          </a:p>
          <a:p>
            <a:pPr lvl="1"/>
            <a:r>
              <a:rPr lang="es-ES" dirty="0"/>
              <a:t>Aplicación para que la gente amante de la aventura pueda quedar para ir al monte ya sea en bici, en moto o andando.</a:t>
            </a:r>
          </a:p>
          <a:p>
            <a:r>
              <a:rPr lang="es-ES" dirty="0"/>
              <a:t>Permitirá: </a:t>
            </a:r>
          </a:p>
          <a:p>
            <a:pPr lvl="1"/>
            <a:r>
              <a:rPr lang="es-ES" dirty="0"/>
              <a:t>Organizar las quedadas</a:t>
            </a:r>
          </a:p>
          <a:p>
            <a:pPr lvl="1"/>
            <a:r>
              <a:rPr lang="es-ES" dirty="0"/>
              <a:t>Hacer un </a:t>
            </a:r>
            <a:r>
              <a:rPr lang="es-ES" dirty="0" smtClean="0"/>
              <a:t>seguimiento geo-localizado </a:t>
            </a:r>
            <a:r>
              <a:rPr lang="es-ES" dirty="0"/>
              <a:t>durante una quedada, con un chat incluido</a:t>
            </a:r>
          </a:p>
          <a:p>
            <a:pPr lvl="1"/>
            <a:r>
              <a:rPr lang="es-ES" dirty="0"/>
              <a:t>Visualizar las quedadas ya terminadas</a:t>
            </a:r>
          </a:p>
        </p:txBody>
      </p:sp>
    </p:spTree>
    <p:extLst>
      <p:ext uri="{BB962C8B-B14F-4D97-AF65-F5344CB8AC3E}">
        <p14:creationId xmlns:p14="http://schemas.microsoft.com/office/powerpoint/2010/main" val="13731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tenemos de momento?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Tenemos algunas pantallas ya terminadas:</a:t>
            </a:r>
          </a:p>
          <a:p>
            <a:pPr lvl="1"/>
            <a:r>
              <a:rPr lang="es-ES" dirty="0"/>
              <a:t>Pantalla inicial</a:t>
            </a:r>
          </a:p>
          <a:p>
            <a:pPr lvl="1"/>
            <a:r>
              <a:rPr lang="es-ES" dirty="0"/>
              <a:t>Pantalla de </a:t>
            </a:r>
            <a:r>
              <a:rPr lang="es-ES" dirty="0" smtClean="0"/>
              <a:t>ayuda</a:t>
            </a:r>
          </a:p>
          <a:p>
            <a:pPr lvl="1"/>
            <a:r>
              <a:rPr lang="es-ES" dirty="0" smtClean="0"/>
              <a:t>Conexiones entre servidor y aplicación.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020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Mapbox</a:t>
            </a:r>
            <a:r>
              <a:rPr lang="es-ES" dirty="0"/>
              <a:t> para tratar los mapas</a:t>
            </a:r>
          </a:p>
          <a:p>
            <a:r>
              <a:rPr lang="es-ES" dirty="0"/>
              <a:t>Librería </a:t>
            </a:r>
            <a:r>
              <a:rPr lang="es-ES" dirty="0" err="1"/>
              <a:t>Retrofit</a:t>
            </a:r>
            <a:r>
              <a:rPr lang="es-ES" dirty="0"/>
              <a:t> para los servicios web</a:t>
            </a:r>
          </a:p>
          <a:p>
            <a:r>
              <a:rPr lang="es-ES" dirty="0"/>
              <a:t>Google AdWords para introducir publicidad</a:t>
            </a:r>
          </a:p>
          <a:p>
            <a:r>
              <a:rPr lang="es-ES" dirty="0"/>
              <a:t>Librería </a:t>
            </a:r>
            <a:r>
              <a:rPr lang="es-ES" dirty="0" err="1"/>
              <a:t>sendbird</a:t>
            </a:r>
            <a:r>
              <a:rPr lang="es-ES" dirty="0"/>
              <a:t> para el chat</a:t>
            </a:r>
          </a:p>
        </p:txBody>
      </p:sp>
    </p:spTree>
    <p:extLst>
      <p:ext uri="{BB962C8B-B14F-4D97-AF65-F5344CB8AC3E}">
        <p14:creationId xmlns:p14="http://schemas.microsoft.com/office/powerpoint/2010/main" val="20542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de la base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1074974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Base de datos </a:t>
            </a:r>
            <a:r>
              <a:rPr lang="es-ES" dirty="0" err="1" smtClean="0"/>
              <a:t>MySQL</a:t>
            </a:r>
            <a:r>
              <a:rPr lang="es-ES" dirty="0" smtClean="0"/>
              <a:t>, que alimenta la aplicación mediante una API en </a:t>
            </a:r>
            <a:r>
              <a:rPr lang="es-ES" dirty="0" err="1" smtClean="0"/>
              <a:t>php</a:t>
            </a:r>
            <a:r>
              <a:rPr lang="es-ES" dirty="0" smtClean="0"/>
              <a:t>, que es llamada a través de la librería </a:t>
            </a:r>
            <a:r>
              <a:rPr lang="es-ES" dirty="0" err="1" smtClean="0"/>
              <a:t>Retrofit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43" y="3183381"/>
            <a:ext cx="6592090" cy="30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5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Landing</a:t>
            </a:r>
            <a:r>
              <a:rPr lang="es-ES" dirty="0"/>
              <a:t> page y SEO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hlinkClick r:id="rId2"/>
              </a:rPr>
              <a:t>Landing</a:t>
            </a:r>
            <a:r>
              <a:rPr lang="es-ES" dirty="0">
                <a:hlinkClick r:id="rId2"/>
              </a:rPr>
              <a:t> page</a:t>
            </a:r>
            <a:endParaRPr lang="es-ES" dirty="0"/>
          </a:p>
          <a:p>
            <a:pPr lvl="1"/>
            <a:r>
              <a:rPr lang="es-ES" dirty="0"/>
              <a:t>Realizada con una plantilla </a:t>
            </a:r>
            <a:r>
              <a:rPr lang="es-ES" dirty="0" err="1"/>
              <a:t>bootstrap</a:t>
            </a:r>
            <a:endParaRPr lang="es-ES" dirty="0"/>
          </a:p>
          <a:p>
            <a:pPr lvl="1"/>
            <a:r>
              <a:rPr lang="es-ES" dirty="0"/>
              <a:t>Elegimos esta plantilla porque nos pareció adecuada para lo que queríamos contar de nuestra aplicación y era muy sencilla</a:t>
            </a:r>
          </a:p>
          <a:p>
            <a:r>
              <a:rPr lang="es-ES" dirty="0"/>
              <a:t>Utilización de la herramienta Google </a:t>
            </a:r>
            <a:r>
              <a:rPr lang="es-ES" dirty="0" err="1"/>
              <a:t>webmaster</a:t>
            </a:r>
            <a:r>
              <a:rPr lang="es-ES" dirty="0"/>
              <a:t> </a:t>
            </a:r>
            <a:r>
              <a:rPr lang="es-ES" dirty="0" err="1"/>
              <a:t>tool</a:t>
            </a:r>
            <a:endParaRPr lang="es-ES" dirty="0"/>
          </a:p>
          <a:p>
            <a:r>
              <a:rPr lang="es-ES" dirty="0"/>
              <a:t>Creación de pagina en </a:t>
            </a:r>
            <a:r>
              <a:rPr lang="es-ES" dirty="0" err="1">
                <a:hlinkClick r:id="rId3"/>
              </a:rPr>
              <a:t>facebook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810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Balance de objetivos cumplidos: hemos trabajado menos de lo que deberíamos. </a:t>
            </a:r>
          </a:p>
          <a:p>
            <a:pPr lvl="1"/>
            <a:r>
              <a:rPr lang="es-ES" dirty="0"/>
              <a:t>Vamos a replantearnos los objetivos (</a:t>
            </a:r>
            <a:r>
              <a:rPr lang="es-ES" dirty="0" smtClean="0"/>
              <a:t>reducirlos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902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121</TotalTime>
  <Words>201</Words>
  <Application>Microsoft Office PowerPoint</Application>
  <PresentationFormat>Panorámica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Citable</vt:lpstr>
      <vt:lpstr>Kedadas</vt:lpstr>
      <vt:lpstr>Proyecto </vt:lpstr>
      <vt:lpstr>¿Qué tenemos de momento?</vt:lpstr>
      <vt:lpstr>Herramientas utilizadas</vt:lpstr>
      <vt:lpstr>Esquema de la base de datos</vt:lpstr>
      <vt:lpstr>Landing page y SEO</vt:lpstr>
      <vt:lpstr>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Kedada</dc:title>
  <dc:creator>diego razquin elcano</dc:creator>
  <cp:lastModifiedBy>Iñigo Echavarri Beloqui</cp:lastModifiedBy>
  <cp:revision>8</cp:revision>
  <dcterms:created xsi:type="dcterms:W3CDTF">2017-04-12T08:02:08Z</dcterms:created>
  <dcterms:modified xsi:type="dcterms:W3CDTF">2017-04-12T10:09:25Z</dcterms:modified>
</cp:coreProperties>
</file>