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DB994-FB20-647E-3418-44F93FE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D2E60-44A0-CF1B-63F3-01A5F70EE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3C9B4-11CA-0C18-AC3C-D0D6FFF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F0127-B267-91A6-E133-8948E6BE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B4FAD-A768-F0BC-EBCF-7ED05D8F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55EB4-86EF-70BB-1CA6-CAE469DD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7C77A-CFE7-74D3-CF87-45B8CD006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6096F-F3CE-E134-A1DF-DAB09056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4D934-7101-1891-C599-464495F5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21EA9-ABF9-7C93-B28F-2DDC09F3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5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392DC3-F750-6D2A-1CD3-62345153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DF3094-C53A-76DA-CECA-F6BFF1B7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E4798-E46F-431D-3F15-F10F1052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45CF7-54EF-2651-26BD-9DCE9CF8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04291-91C8-089D-A90B-CCE594C7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FF251-584F-D717-172F-3FF26CBC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52730-E5E5-1CD3-617B-DB3F6B79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0F245-C935-072A-156B-DD265AAC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D384C-97D7-1E28-59B3-D4F5B1BD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BA2D-3072-0B21-3B90-3B7F0E79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27E60-3925-B39A-0B2D-A9C2EC3F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933B1-4048-AF6F-9163-374D259D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E6C7A-D35E-2E3C-013A-4AF9E483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F97DB-DD5C-7FD3-ED56-36A8DC5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B73E4-0401-A79E-FA81-6A5614EE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76A66-D367-A509-87CF-D3CBF599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A964-F38F-3500-D77F-D10C44D6E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79133-2C5E-9167-387B-6A8E7A4A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0212C-D824-FD64-3D78-9927FDFB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A979A-3CAF-49E1-1145-C6E2B604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B6E53-54FA-C65C-1FD6-7BF425C1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6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813A-EAB7-05D1-573B-C7DF916B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8724A-EC33-4B40-9CB9-C3320CCC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8D3368-64CF-EACE-8AED-A30DFC36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A25F6-4585-F9B3-8098-46163879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A39443-61AF-49C7-1918-146F55242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7DFE1E-2ED7-6635-8DD8-92004779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0D46-D9BF-1150-4D25-87BBBB3A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E6FF41-CF0B-378F-1927-39EF29C3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4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1FC8-3B8D-9092-2C5C-716CD84D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88AEB0-39DF-31A7-80E9-C941F270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2893DE-D8A1-FAFC-0043-7A497457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BE1A3-F549-D9E8-4876-67719ADC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D58B24-EB9E-9D1A-47DB-CA302B4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8071F0-42A6-85D6-A20C-594F4796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17BAB-5DD3-94DD-CD9D-F5E90AC3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1FAF-9A73-E898-2427-7757BE9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796B4-B892-706F-C387-F776B8EC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BD2DC6-7BDE-8B30-24D0-9082CFF8F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DE01A-1FD5-4F86-FE38-D488731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F0F41-9340-68C8-AE2F-FD15B13B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FF656-B0D8-6FF6-E8E6-2CAA418F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0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C9DF-9222-E89E-4588-1C0FA430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84A089-9C27-3680-4A2E-1E0614B2C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EE30F9-260E-C3C2-53A4-867A4F4A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EA0DF-6A91-828D-6972-AEF6C5A6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9FAAC-7D02-A34C-EE47-EB08F8E5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77860-E11C-55D6-DFE0-A765A6D8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E1DD84-7D40-DA5D-FBCF-67F9AEE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E7900-01D1-68F1-E8A4-44215DB0D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8854-72C5-FBA9-C8F4-C15B40230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198D0-91AF-44B6-A901-94A64768F5F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894DD-1FF6-A8A1-0A2A-194B38C5D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16F2-4D62-A930-C00B-147A9A2D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0369-D469-404E-B3B8-56B44452F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6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FA9456F4-C33C-D803-A888-31F38340304E}"/>
              </a:ext>
            </a:extLst>
          </p:cNvPr>
          <p:cNvGrpSpPr/>
          <p:nvPr/>
        </p:nvGrpSpPr>
        <p:grpSpPr>
          <a:xfrm>
            <a:off x="2750232" y="263136"/>
            <a:ext cx="6130478" cy="6462200"/>
            <a:chOff x="2750232" y="263136"/>
            <a:chExt cx="6130478" cy="64622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2FBB3D1-C78C-2E71-07E3-788E764B153F}"/>
                </a:ext>
              </a:extLst>
            </p:cNvPr>
            <p:cNvGrpSpPr/>
            <p:nvPr/>
          </p:nvGrpSpPr>
          <p:grpSpPr>
            <a:xfrm>
              <a:off x="2750232" y="1461506"/>
              <a:ext cx="1891862" cy="4928331"/>
              <a:chOff x="1704264" y="361814"/>
              <a:chExt cx="1891862" cy="492833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1F961E-1E0F-905A-04D3-85B389DEBAE4}"/>
                  </a:ext>
                </a:extLst>
              </p:cNvPr>
              <p:cNvSpPr/>
              <p:nvPr/>
            </p:nvSpPr>
            <p:spPr>
              <a:xfrm>
                <a:off x="1704264" y="1018974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请求课程列表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D79038-F47F-F6BD-DC31-1D17FD94D34E}"/>
                  </a:ext>
                </a:extLst>
              </p:cNvPr>
              <p:cNvSpPr/>
              <p:nvPr/>
            </p:nvSpPr>
            <p:spPr>
              <a:xfrm>
                <a:off x="1704264" y="1669799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选择课程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D63DB6-AE68-F2AB-1D2D-39CED96135E0}"/>
                  </a:ext>
                </a:extLst>
              </p:cNvPr>
              <p:cNvSpPr/>
              <p:nvPr/>
            </p:nvSpPr>
            <p:spPr>
              <a:xfrm>
                <a:off x="1704264" y="2333781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上传</a:t>
                </a:r>
                <a:r>
                  <a:rPr lang="en-US" altLang="zh-CN" sz="1400" dirty="0"/>
                  <a:t>PPT</a:t>
                </a:r>
                <a:endParaRPr lang="zh-CN" altLang="en-US" sz="14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99B1DEA-36B0-A9F9-1956-B7B8A29EF4B6}"/>
                  </a:ext>
                </a:extLst>
              </p:cNvPr>
              <p:cNvSpPr/>
              <p:nvPr/>
            </p:nvSpPr>
            <p:spPr>
              <a:xfrm>
                <a:off x="1704264" y="2984606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上传</a:t>
                </a:r>
                <a:r>
                  <a:rPr lang="en-US" altLang="zh-CN" sz="1400" dirty="0"/>
                  <a:t>PDF</a:t>
                </a:r>
                <a:endParaRPr lang="zh-CN" altLang="en-US" sz="14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B276A7-492C-5484-2453-5798329BD91F}"/>
                  </a:ext>
                </a:extLst>
              </p:cNvPr>
              <p:cNvSpPr/>
              <p:nvPr/>
            </p:nvSpPr>
            <p:spPr>
              <a:xfrm>
                <a:off x="1704264" y="3642010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点击“按钮”确认解析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23270D8-2816-72F5-6AEE-D74312EFC82F}"/>
                  </a:ext>
                </a:extLst>
              </p:cNvPr>
              <p:cNvSpPr/>
              <p:nvPr/>
            </p:nvSpPr>
            <p:spPr>
              <a:xfrm>
                <a:off x="1704264" y="4292835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/>
                  <a:t>接收 返回的解析出的所有数据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8C5127FF-3D02-543F-246B-E26164E8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1359781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终止 23">
                <a:extLst>
                  <a:ext uri="{FF2B5EF4-FFF2-40B4-BE49-F238E27FC236}">
                    <a16:creationId xmlns:a16="http://schemas.microsoft.com/office/drawing/2014/main" id="{B91655EF-347B-810B-453E-42F6D6B41BC0}"/>
                  </a:ext>
                </a:extLst>
              </p:cNvPr>
              <p:cNvSpPr/>
              <p:nvPr/>
            </p:nvSpPr>
            <p:spPr>
              <a:xfrm>
                <a:off x="2120179" y="361814"/>
                <a:ext cx="1060032" cy="342078"/>
              </a:xfrm>
              <a:prstGeom prst="flowChartTerminator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开始</a:t>
                </a: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38718D6-27B9-8C60-4E86-9781CBF06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2005562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0639345-1770-D159-B84D-B0F8474AD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3980185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DFFE2A3A-18F4-48B5-E6EC-C2AD40D2C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2678753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C615BFD4-F125-FF10-F93C-0D05941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3331113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267F6EE1-0566-633D-9076-3D430E6ED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709614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流程图: 终止 33">
                <a:extLst>
                  <a:ext uri="{FF2B5EF4-FFF2-40B4-BE49-F238E27FC236}">
                    <a16:creationId xmlns:a16="http://schemas.microsoft.com/office/drawing/2014/main" id="{D8045DB0-B6DE-B1EA-83E5-104A5CC325B9}"/>
                  </a:ext>
                </a:extLst>
              </p:cNvPr>
              <p:cNvSpPr/>
              <p:nvPr/>
            </p:nvSpPr>
            <p:spPr>
              <a:xfrm>
                <a:off x="2120179" y="4948067"/>
                <a:ext cx="1060032" cy="342078"/>
              </a:xfrm>
              <a:prstGeom prst="flowChartTerminator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结束</a:t>
                </a: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87C3638-1664-8FC3-6C91-E8A0BE89A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0195" y="4625967"/>
                <a:ext cx="0" cy="2979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1030579-1D72-AE57-0482-D3641CEBC418}"/>
                </a:ext>
              </a:extLst>
            </p:cNvPr>
            <p:cNvGrpSpPr/>
            <p:nvPr/>
          </p:nvGrpSpPr>
          <p:grpSpPr>
            <a:xfrm>
              <a:off x="6988848" y="1461506"/>
              <a:ext cx="1891862" cy="5263830"/>
              <a:chOff x="6982270" y="251078"/>
              <a:chExt cx="1891862" cy="526383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E0EDFF9-D63A-D052-0D65-21B38DFD2AAC}"/>
                  </a:ext>
                </a:extLst>
              </p:cNvPr>
              <p:cNvSpPr/>
              <p:nvPr/>
            </p:nvSpPr>
            <p:spPr>
              <a:xfrm>
                <a:off x="6982270" y="873165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请求课程列表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C97EBBA-EE40-5D08-4E60-222A5DF35EB9}"/>
                  </a:ext>
                </a:extLst>
              </p:cNvPr>
              <p:cNvSpPr/>
              <p:nvPr/>
            </p:nvSpPr>
            <p:spPr>
              <a:xfrm>
                <a:off x="6982270" y="1487403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选择课程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48A10D7-3DEE-E3F4-1B3B-560A7519C91B}"/>
                  </a:ext>
                </a:extLst>
              </p:cNvPr>
              <p:cNvSpPr/>
              <p:nvPr/>
            </p:nvSpPr>
            <p:spPr>
              <a:xfrm>
                <a:off x="6982270" y="2101641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请求课程的</a:t>
                </a:r>
                <a:r>
                  <a:rPr lang="en-US" altLang="zh-CN" sz="1400" dirty="0"/>
                  <a:t>PPT</a:t>
                </a:r>
                <a:r>
                  <a:rPr lang="zh-CN" altLang="en-US" sz="1400" dirty="0"/>
                  <a:t>列表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69CAA92-0CAF-52E5-25EA-51C041F9BA85}"/>
                  </a:ext>
                </a:extLst>
              </p:cNvPr>
              <p:cNvSpPr/>
              <p:nvPr/>
            </p:nvSpPr>
            <p:spPr>
              <a:xfrm>
                <a:off x="6982270" y="2715879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选择</a:t>
                </a:r>
                <a:r>
                  <a:rPr lang="en-US" altLang="zh-CN" sz="1400" dirty="0"/>
                  <a:t>PPT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B657212-2E73-E289-4CD9-F9E09DC3F798}"/>
                  </a:ext>
                </a:extLst>
              </p:cNvPr>
              <p:cNvSpPr/>
              <p:nvPr/>
            </p:nvSpPr>
            <p:spPr>
              <a:xfrm>
                <a:off x="6982270" y="3330117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/>
                  <a:t>请求 </a:t>
                </a:r>
                <a:r>
                  <a:rPr lang="en-US" altLang="zh-CN" sz="1050" dirty="0"/>
                  <a:t>PPT </a:t>
                </a:r>
                <a:r>
                  <a:rPr lang="zh-CN" altLang="en-US" sz="1050" dirty="0"/>
                  <a:t>对应的所有数据</a:t>
                </a:r>
                <a:endParaRPr lang="en-US" altLang="zh-CN" sz="105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E492118-DF3E-E79A-0EA5-B20A28DE4D41}"/>
                  </a:ext>
                </a:extLst>
              </p:cNvPr>
              <p:cNvSpPr/>
              <p:nvPr/>
            </p:nvSpPr>
            <p:spPr>
              <a:xfrm>
                <a:off x="6982270" y="3944355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选择数据</a:t>
                </a:r>
                <a:endParaRPr lang="en-US" altLang="zh-CN" sz="1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34B8990-A41A-1686-4A4E-E8D56B35B452}"/>
                  </a:ext>
                </a:extLst>
              </p:cNvPr>
              <p:cNvSpPr/>
              <p:nvPr/>
            </p:nvSpPr>
            <p:spPr>
              <a:xfrm>
                <a:off x="6982270" y="4558593"/>
                <a:ext cx="1891862" cy="334229"/>
              </a:xfrm>
              <a:prstGeom prst="rect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下载数据</a:t>
                </a:r>
                <a:endParaRPr lang="en-US" altLang="zh-CN" sz="1400" dirty="0"/>
              </a:p>
            </p:txBody>
          </p:sp>
          <p:sp>
            <p:nvSpPr>
              <p:cNvPr id="36" name="流程图: 终止 35">
                <a:extLst>
                  <a:ext uri="{FF2B5EF4-FFF2-40B4-BE49-F238E27FC236}">
                    <a16:creationId xmlns:a16="http://schemas.microsoft.com/office/drawing/2014/main" id="{DC063253-AD80-ACC8-86BA-D70890B31E68}"/>
                  </a:ext>
                </a:extLst>
              </p:cNvPr>
              <p:cNvSpPr/>
              <p:nvPr/>
            </p:nvSpPr>
            <p:spPr>
              <a:xfrm>
                <a:off x="7398185" y="251078"/>
                <a:ext cx="1060032" cy="342078"/>
              </a:xfrm>
              <a:prstGeom prst="flowChartTerminator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开始</a:t>
                </a:r>
              </a:p>
            </p:txBody>
          </p:sp>
          <p:sp>
            <p:nvSpPr>
              <p:cNvPr id="37" name="流程图: 终止 36">
                <a:extLst>
                  <a:ext uri="{FF2B5EF4-FFF2-40B4-BE49-F238E27FC236}">
                    <a16:creationId xmlns:a16="http://schemas.microsoft.com/office/drawing/2014/main" id="{AECB7CCD-E19C-F4BB-CB70-A25A9F8C27E1}"/>
                  </a:ext>
                </a:extLst>
              </p:cNvPr>
              <p:cNvSpPr/>
              <p:nvPr/>
            </p:nvSpPr>
            <p:spPr>
              <a:xfrm>
                <a:off x="7398185" y="5172830"/>
                <a:ext cx="1060032" cy="342078"/>
              </a:xfrm>
              <a:prstGeom prst="flowChartTerminator">
                <a:avLst/>
              </a:prstGeom>
              <a:solidFill>
                <a:srgbClr val="33B8B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结束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1573A67F-3345-E836-3835-FDC0747F7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598877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12FA408-0E52-1ECA-ECAB-6BDD644FB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1218344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464833BA-F1CA-029F-41D4-19121F390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4895680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192541F0-77EF-EAA5-FE52-0AE16B853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4284983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1B760D3-4B19-A2D1-1D64-8C619717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3674287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3678465-A07C-20EB-E198-BF44EC5B5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3057012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9A1A67B-AAD9-56A5-59BF-4636E4B0B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2439738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CB8C639B-EE0F-02B3-A0F2-1AA7436B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4403" y="1822462"/>
                <a:ext cx="7597" cy="2742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2811605-81BB-F006-CF5F-C681851E0ADF}"/>
                </a:ext>
              </a:extLst>
            </p:cNvPr>
            <p:cNvSpPr txBox="1"/>
            <p:nvPr/>
          </p:nvSpPr>
          <p:spPr>
            <a:xfrm>
              <a:off x="3085277" y="756517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H5</a:t>
              </a:r>
              <a:r>
                <a:rPr lang="zh-CN" altLang="en-US" dirty="0"/>
                <a:t>流程图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64D02C7-559A-A63B-6CC5-511D2CDB978F}"/>
                </a:ext>
              </a:extLst>
            </p:cNvPr>
            <p:cNvSpPr txBox="1"/>
            <p:nvPr/>
          </p:nvSpPr>
          <p:spPr>
            <a:xfrm>
              <a:off x="7249416" y="79598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3835</a:t>
              </a:r>
              <a:r>
                <a:rPr lang="zh-CN" altLang="en-US" dirty="0"/>
                <a:t>流程图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80CDDC2-95CD-511C-0D2E-1A70DA8D5147}"/>
                </a:ext>
              </a:extLst>
            </p:cNvPr>
            <p:cNvSpPr txBox="1"/>
            <p:nvPr/>
          </p:nvSpPr>
          <p:spPr>
            <a:xfrm>
              <a:off x="4578579" y="263136"/>
              <a:ext cx="2661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3835PPT</a:t>
              </a:r>
              <a:r>
                <a:rPr lang="zh-CN" altLang="en-US" dirty="0"/>
                <a:t>解析为图片服务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09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张小龙</dc:creator>
  <cp:lastModifiedBy>张小龙</cp:lastModifiedBy>
  <cp:revision>1</cp:revision>
  <dcterms:created xsi:type="dcterms:W3CDTF">2023-12-14T01:42:25Z</dcterms:created>
  <dcterms:modified xsi:type="dcterms:W3CDTF">2023-12-14T02:05:51Z</dcterms:modified>
</cp:coreProperties>
</file>