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2956-2BC4-437E-BE78-504D95DBE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F0467-988C-4D2D-A17B-B2CCA5781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4BB22-1032-49BF-BE54-6CACF5EA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CF01E-7F6E-4145-99B8-FD489F59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959D2-1E1F-4A00-B909-C52F6279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8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9F9B0-872F-4ABA-AE0F-26ECA377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AA71D-0D13-429B-9534-345ED8C3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58B41-819C-4F55-955E-4E8904AB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CD881-6D22-4E4E-9275-37A7DFAC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207A8-00F0-4C99-9829-38B015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2BDFD-CD04-446C-B3F5-98F4B089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89B44-B498-4DB2-93F1-CC0F9FF4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DA839-C63D-4347-B041-3FC6762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7B709-6AB0-4F70-893F-D9E93717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B45F0-D1D0-4129-BEE1-80B64189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8F464-5E23-4265-A887-AC689954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93C2-A2AC-4EDB-8D7B-FCC851C5B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1BDE6-A3B5-4A46-84FB-7E9C5F2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079F-1E33-4108-9AA8-CEC036F7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A56E9-AF93-462D-ADA8-B6F4B63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FCFB6-8DEB-4CFE-86A4-542EBEA3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0CFFC-8FD2-4B96-9FBB-5FF7EC89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84A44-9E23-423F-B682-6A01CB0E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D7B39-6617-454A-9A99-41AD0C37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7A7DD-BB87-4F7F-8146-9A553D60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79648-553E-43A7-B531-00F4D59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66F8-5389-41FC-B3FD-D85DFD3BE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1CFA1-23BB-4102-9531-C086964F4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A4F86-B1DB-4C93-BD5F-4F751791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5E188-98BF-45E6-8B12-3D0B0C7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1D223-F262-47D7-9A60-2DED0927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6446C-7530-4853-9CDF-06D5866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E3794-9011-4A33-A53C-3E9550D0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C2F3C-A0BC-4744-85C3-D393CB13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50266-D93E-4FED-B007-2B2567D38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A2D8E-94E7-4ACE-BBEB-7B279D56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30F30B-8662-409F-8FCE-AC9BA898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7A727-C4F7-4E3A-B339-CE9927F6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6EF07B-561A-4D18-A768-E70C9231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0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A30AB-5704-4894-A6AB-2DA64149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43B0B-75B3-4089-ACFA-E323824F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9BA53-7787-4410-A741-0B4E8093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9973C-3C2C-4287-B63C-F06AA9B2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D6C24-DB11-4302-9AFC-95D965CA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E1CCEF-B50D-4080-B6AC-96961AA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1070C-CFC8-4246-8484-6C1CD72F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13F8F-DC9A-4A07-8C27-AD16338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53B2-ABA0-4801-8430-AC9E5DB4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86BC0-8DB1-4A0F-9224-E2743049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06C4D-D45B-4FDF-B072-F9DD6658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382BB-DAAD-46B3-9CBE-B2C7CEDB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C8112-E944-443E-A303-DA70D54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5A88-A62F-40B5-847E-1F5D9050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3AA9F-EE37-40EE-9F81-B43FEE896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B83FE-B2CD-4287-91FC-3260F0BA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5F9AD-0D0E-4E6B-93AD-0906F3D3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26190-36E1-4127-8AB4-EDCFB7DA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F103F-6DAA-4E17-BC31-E2D00A89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28D533-C6CF-4701-B3AE-A90B0809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20622-5305-41FF-A492-A3F2CF13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EB3EF-3992-4873-AFC4-89D3F47D5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5E10-1808-44ED-A0E4-ED4F3406D29F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30DEE-8CC0-4FCE-9D7E-098BC9541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5D68F-68BF-493B-B438-27A89494F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368E-8EE9-4A8F-A391-567411B46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6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56D1-B17D-4152-A08E-179BCC32A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Microsoft</a:t>
            </a:r>
            <a:r>
              <a:rPr lang="ko-KR" altLang="en-US" dirty="0"/>
              <a:t> </a:t>
            </a:r>
            <a:r>
              <a:rPr lang="en-US" altLang="ko-KR" dirty="0"/>
              <a:t>Office</a:t>
            </a:r>
            <a:r>
              <a:rPr lang="ko-KR" altLang="en-US" dirty="0"/>
              <a:t> </a:t>
            </a:r>
            <a:r>
              <a:rPr lang="en-US" altLang="ko-KR" dirty="0"/>
              <a:t>PowerPoint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41F99-2815-40D2-A8F7-C6146E4CF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마이크로소프트 오피스 파워포인트 </a:t>
            </a:r>
            <a:r>
              <a:rPr lang="en-US" altLang="ko-KR"/>
              <a:t>2019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8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Microsoft Office PowerPoint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Powerpoint 2019</dc:title>
  <dc:creator>Jang Joveler</dc:creator>
  <cp:lastModifiedBy>Jang Joveler</cp:lastModifiedBy>
  <cp:revision>2</cp:revision>
  <dcterms:created xsi:type="dcterms:W3CDTF">2019-04-20T04:54:43Z</dcterms:created>
  <dcterms:modified xsi:type="dcterms:W3CDTF">2019-04-20T05:03:06Z</dcterms:modified>
</cp:coreProperties>
</file>