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AE29D-EB34-4595-9301-F2E62C3A0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Memory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95715C-9672-4ACD-AF86-B15B30904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Ederson Paulo Pereira Manoel</a:t>
            </a:r>
          </a:p>
          <a:p>
            <a:r>
              <a:rPr lang="pt-BR" dirty="0"/>
              <a:t>Re: 821225087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75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0976BC-0F85-4651-9364-CA688269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8" y="994537"/>
            <a:ext cx="4224545" cy="50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0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94C6EC-8169-4BD6-BDA9-4D6A12E0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0" y="698646"/>
            <a:ext cx="5963478" cy="5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0C228-237B-4650-BBAB-C759ED4D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8744D-73C9-4029-B57C-BB44F44A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Memory</a:t>
            </a:r>
            <a:r>
              <a:rPr lang="pt-BR" dirty="0"/>
              <a:t> é perfeito para quem quer um jeito simples e seguro de guardar senhas. Experimente e veja como ele pode facilitar sua vida digital.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08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899AE-F0A7-4546-95FE-9D04875A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Memory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9EA1E-4B8D-4C04-BE9E-FDD27567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Memory</a:t>
            </a:r>
            <a:r>
              <a:rPr lang="pt-BR" dirty="0"/>
              <a:t> é um gerenciador de senhas open-</a:t>
            </a:r>
            <a:r>
              <a:rPr lang="pt-BR" dirty="0" err="1"/>
              <a:t>source</a:t>
            </a:r>
            <a:r>
              <a:rPr lang="pt-BR" dirty="0"/>
              <a:t>. Isso significa que qualquer pessoa pode usar, ver e ajudar a melhorar o código do programa. Ele é feito para guardar suas senhas de maneira segura e organizada.</a:t>
            </a:r>
          </a:p>
        </p:txBody>
      </p:sp>
    </p:spTree>
    <p:extLst>
      <p:ext uri="{BB962C8B-B14F-4D97-AF65-F5344CB8AC3E}">
        <p14:creationId xmlns:p14="http://schemas.microsoft.com/office/powerpoint/2010/main" val="329615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72A6-F49A-4D58-AF50-B879F119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usar o </a:t>
            </a:r>
            <a:r>
              <a:rPr lang="pt-BR" b="1" dirty="0" err="1"/>
              <a:t>Memory</a:t>
            </a:r>
            <a:r>
              <a:rPr lang="pt-BR" b="1" dirty="0"/>
              <a:t>?</a:t>
            </a:r>
            <a:br>
              <a:rPr lang="pt-BR" dirty="0"/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E06A9-01ED-4212-9EEE-48A83AA27A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3688993"/>
            <a:ext cx="100947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Segurança: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Memory usa criptografia forte, então suas senhas ficam protegidas.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super fácil de usar. Você pode guardar todas as suas senhas em um só lugar.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Transparência: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 ser open-source, você pode confiar no que está dentro do aplicativo. </a:t>
            </a:r>
          </a:p>
        </p:txBody>
      </p:sp>
    </p:spTree>
    <p:extLst>
      <p:ext uri="{BB962C8B-B14F-4D97-AF65-F5344CB8AC3E}">
        <p14:creationId xmlns:p14="http://schemas.microsoft.com/office/powerpoint/2010/main" val="207550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65ECF-B527-4DF2-BEF7-44665FF5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49EB9-F2E4-43F5-AEDB-0D60EF56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Armazena senhas em um banco de dados.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Permite visualização de senha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Segurança reforçada com tripla validação de senha</a:t>
            </a:r>
          </a:p>
        </p:txBody>
      </p:sp>
    </p:spTree>
    <p:extLst>
      <p:ext uri="{BB962C8B-B14F-4D97-AF65-F5344CB8AC3E}">
        <p14:creationId xmlns:p14="http://schemas.microsoft.com/office/powerpoint/2010/main" val="2263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284EFC-C0A1-4B9D-B06C-1FC0D5CF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17" y="1638408"/>
            <a:ext cx="3861145" cy="34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0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B8552A-0C4C-4A25-9F3B-E5F1B524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79" y="1497496"/>
            <a:ext cx="4622694" cy="35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6C129DC-6CA8-433F-9F18-28955922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1852612"/>
            <a:ext cx="38004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ACC89C1-C784-4CE0-B1EB-C73315D1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1" y="1187286"/>
            <a:ext cx="5725353" cy="48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1073250-5D4C-4372-9983-F3C5A8CB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47" y="598456"/>
            <a:ext cx="6003235" cy="50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17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160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</vt:lpstr>
      <vt:lpstr>Projeto Memory</vt:lpstr>
      <vt:lpstr>O que é o Memory?</vt:lpstr>
      <vt:lpstr>Por que usar o Memory? </vt:lpstr>
      <vt:lpstr>Funcionalidades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Memory</dc:title>
  <dc:creator>Ederson Paulo Pereira Manoel - 821225087</dc:creator>
  <cp:lastModifiedBy>Ederson Paulo Pereira Manoel - 821225087</cp:lastModifiedBy>
  <cp:revision>3</cp:revision>
  <dcterms:created xsi:type="dcterms:W3CDTF">2024-06-07T22:27:20Z</dcterms:created>
  <dcterms:modified xsi:type="dcterms:W3CDTF">2024-06-07T23:11:33Z</dcterms:modified>
</cp:coreProperties>
</file>