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3" r:id="rId5"/>
    <p:sldId id="272" r:id="rId6"/>
    <p:sldId id="258" r:id="rId7"/>
    <p:sldId id="262" r:id="rId8"/>
    <p:sldId id="260" r:id="rId9"/>
    <p:sldId id="271" r:id="rId10"/>
    <p:sldId id="264" r:id="rId11"/>
    <p:sldId id="267" r:id="rId12"/>
    <p:sldId id="268" r:id="rId13"/>
    <p:sldId id="269" r:id="rId14"/>
    <p:sldId id="270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l-GR"/>
  <c:chart>
    <c:title>
      <c:tx>
        <c:rich>
          <a:bodyPr/>
          <a:lstStyle/>
          <a:p>
            <a:pPr>
              <a:defRPr lang="en-US"/>
            </a:pPr>
            <a:r>
              <a:rPr>
                <a:latin typeface="Corbel" pitchFamily="34" charset="0"/>
              </a:rPr>
              <a:t>Ποσό εύκολο ήταν να κάνεις εγγραφή στην σελίδα;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Ποσό εύκολο ήταν να κάνεις εγγραφή στην σελίδα;</c:v>
                </c:pt>
              </c:strCache>
            </c:strRef>
          </c:tx>
          <c:cat>
            <c:numRef>
              <c:f>Φύλλο1!$A$2:$A$6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Φύλλο1!$B$2:$B$6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4</c:v>
                </c:pt>
                <c:pt idx="4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36-1040-A1BA-6244ED821F9D}"/>
            </c:ext>
          </c:extLst>
        </c:ser>
        <c:firstSliceAng val="0"/>
      </c:pieChart>
    </c:plotArea>
    <c:legend>
      <c:legendPos val="r"/>
      <c:layout/>
      <c:txPr>
        <a:bodyPr/>
        <a:lstStyle/>
        <a:p>
          <a:pPr>
            <a:defRPr lang="en-US"/>
          </a:pPr>
          <a:endParaRPr lang="el-GR"/>
        </a:p>
      </c:txPr>
    </c:legend>
    <c:plotVisOnly val="1"/>
    <c:dispBlanksAs val="zero"/>
  </c:chart>
  <c:txPr>
    <a:bodyPr/>
    <a:lstStyle/>
    <a:p>
      <a:pPr>
        <a:defRPr sz="1800"/>
      </a:pPr>
      <a:endParaRPr lang="el-G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l-GR"/>
  <c:chart>
    <c:title>
      <c:tx>
        <c:rich>
          <a:bodyPr/>
          <a:lstStyle/>
          <a:p>
            <a:pPr>
              <a:defRPr lang="en-US"/>
            </a:pPr>
            <a:r>
              <a:rPr lang="el-GR" dirty="0"/>
              <a:t>Ποσό εύκολο ήταν να κάνεις το log in στην σελίδα;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Ποσό εύκολο ήταν να κάνεις το log in στην σελίδα;</c:v>
                </c:pt>
              </c:strCache>
            </c:strRef>
          </c:tx>
          <c:cat>
            <c:numRef>
              <c:f>Φύλλο1!$A$2:$A$6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Φύλλο1!$B$2:$B$6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D3-524E-91EC-C7AD5499E4CF}"/>
            </c:ext>
          </c:extLst>
        </c:ser>
        <c:firstSliceAng val="0"/>
      </c:pieChart>
    </c:plotArea>
    <c:legend>
      <c:legendPos val="r"/>
      <c:layout/>
      <c:txPr>
        <a:bodyPr/>
        <a:lstStyle/>
        <a:p>
          <a:pPr>
            <a:defRPr lang="en-US"/>
          </a:pPr>
          <a:endParaRPr lang="el-GR"/>
        </a:p>
      </c:txPr>
    </c:legend>
    <c:plotVisOnly val="1"/>
    <c:dispBlanksAs val="zero"/>
  </c:chart>
  <c:txPr>
    <a:bodyPr/>
    <a:lstStyle/>
    <a:p>
      <a:pPr>
        <a:defRPr sz="1800"/>
      </a:pPr>
      <a:endParaRPr lang="el-G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l-GR"/>
  <c:chart>
    <c:title>
      <c:layout/>
      <c:txPr>
        <a:bodyPr/>
        <a:lstStyle/>
        <a:p>
          <a:pPr>
            <a:defRPr lang="en-US"/>
          </a:pPr>
          <a:endParaRPr lang="el-GR"/>
        </a:p>
      </c:txPr>
    </c:title>
    <c:plotArea>
      <c:layout/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Ποσό εύχρηστη σας φάνηκε η πλοήγηση στην σελίδα μας;</c:v>
                </c:pt>
              </c:strCache>
            </c:strRef>
          </c:tx>
          <c:cat>
            <c:numRef>
              <c:f>Φύλλο1!$A$2:$A$6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Φύλλο1!$B$2:$B$6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30C-304C-89DD-93C8B3914F31}"/>
            </c:ext>
          </c:extLst>
        </c:ser>
        <c:firstSliceAng val="0"/>
      </c:pieChart>
    </c:plotArea>
    <c:legend>
      <c:legendPos val="r"/>
      <c:layout/>
      <c:txPr>
        <a:bodyPr/>
        <a:lstStyle/>
        <a:p>
          <a:pPr>
            <a:defRPr lang="en-US"/>
          </a:pPr>
          <a:endParaRPr lang="el-GR"/>
        </a:p>
      </c:txPr>
    </c:legend>
    <c:plotVisOnly val="1"/>
    <c:dispBlanksAs val="zero"/>
  </c:chart>
  <c:txPr>
    <a:bodyPr/>
    <a:lstStyle/>
    <a:p>
      <a:pPr>
        <a:defRPr sz="1800"/>
      </a:pPr>
      <a:endParaRPr lang="el-G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l-GR"/>
  <c:chart>
    <c:title>
      <c:tx>
        <c:rich>
          <a:bodyPr/>
          <a:lstStyle/>
          <a:p>
            <a:pPr>
              <a:defRPr lang="en-US"/>
            </a:pPr>
            <a:r>
              <a:rPr lang="el-GR" dirty="0"/>
              <a:t>Βρήκατε αυτό που ψάχνατε στην εφαρμογή;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Βρηκατε αυτο που ψαχνατε στην εφαρμογη;</c:v>
                </c:pt>
              </c:strCache>
            </c:strRef>
          </c:tx>
          <c:cat>
            <c:numRef>
              <c:f>Φύλλο1!$A$2:$A$6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Φύλλο1!$B$2:$B$6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5</c:v>
                </c:pt>
                <c:pt idx="4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77-0940-877F-7CAF8F11E2F0}"/>
            </c:ext>
          </c:extLst>
        </c:ser>
        <c:firstSliceAng val="0"/>
      </c:pieChart>
    </c:plotArea>
    <c:legend>
      <c:legendPos val="r"/>
      <c:layout/>
      <c:txPr>
        <a:bodyPr/>
        <a:lstStyle/>
        <a:p>
          <a:pPr>
            <a:defRPr lang="en-US"/>
          </a:pPr>
          <a:endParaRPr lang="el-GR"/>
        </a:p>
      </c:txPr>
    </c:legend>
    <c:plotVisOnly val="1"/>
    <c:dispBlanksAs val="zero"/>
  </c:chart>
  <c:txPr>
    <a:bodyPr/>
    <a:lstStyle/>
    <a:p>
      <a:pPr>
        <a:defRPr sz="1800"/>
      </a:pPr>
      <a:endParaRPr lang="el-G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l-GR"/>
  <c:chart>
    <c:title>
      <c:layout/>
      <c:txPr>
        <a:bodyPr/>
        <a:lstStyle/>
        <a:p>
          <a:pPr>
            <a:defRPr lang="en-US"/>
          </a:pPr>
          <a:endParaRPr lang="el-GR"/>
        </a:p>
      </c:txPr>
    </c:title>
    <c:plotArea>
      <c:layout/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Θα την προτείνατε σε άλλους;</c:v>
                </c:pt>
              </c:strCache>
            </c:strRef>
          </c:tx>
          <c:cat>
            <c:numRef>
              <c:f>Φύλλο1!$A$2:$A$6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Φύλλο1!$B$2:$B$6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67-B54F-8417-9223F0A08CAF}"/>
            </c:ext>
          </c:extLst>
        </c:ser>
        <c:firstSliceAng val="0"/>
      </c:pieChart>
    </c:plotArea>
    <c:legend>
      <c:legendPos val="r"/>
      <c:layout/>
      <c:txPr>
        <a:bodyPr/>
        <a:lstStyle/>
        <a:p>
          <a:pPr>
            <a:defRPr lang="en-US"/>
          </a:pPr>
          <a:endParaRPr lang="el-GR"/>
        </a:p>
      </c:txPr>
    </c:legend>
    <c:plotVisOnly val="1"/>
    <c:dispBlanksAs val="zero"/>
  </c:chart>
  <c:txPr>
    <a:bodyPr/>
    <a:lstStyle/>
    <a:p>
      <a:pPr>
        <a:defRPr sz="1800"/>
      </a:pPr>
      <a:endParaRPr lang="el-G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- Τίτλος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22" name="21 - Υπότιτλος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20" name="19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7 - Έλλειψη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- Έλλειψη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9 - Ορθογώνιο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- Έλλειψη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- Έλλειψη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Ορθογώνιο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5 - Ορθογώνιο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7 - Ορθογώνιο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l-GR" dirty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9" name="8 - Διάγραμμα ροής: Διεργασία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- Διάγραμμα ροής: Διεργασία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Πίτα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- Έλλειψη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- Κουλούρα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- Ορθογώνιο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4 - Θέση τίτλου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9" name="8 - Θέση κειμένου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/>
              <a:t>Δεύτερου επιπέδου</a:t>
            </a:r>
          </a:p>
          <a:p>
            <a:pPr lvl="2" eaLnBrk="1" latinLnBrk="0" hangingPunct="1"/>
            <a:r>
              <a:rPr kumimoji="0" lang="el-GR"/>
              <a:t>Τρίτου επιπέδου</a:t>
            </a:r>
          </a:p>
          <a:p>
            <a:pPr lvl="3" eaLnBrk="1" latinLnBrk="0" hangingPunct="1"/>
            <a:r>
              <a:rPr kumimoji="0" lang="el-GR"/>
              <a:t>Τέταρτου επιπέδου</a:t>
            </a:r>
          </a:p>
          <a:p>
            <a:pPr lvl="4" eaLnBrk="1" latinLnBrk="0" hangingPunct="1"/>
            <a:r>
              <a:rPr kumimoji="0" lang="el-GR"/>
              <a:t>Πέμπτου επιπέδου</a:t>
            </a:r>
            <a:endParaRPr kumimoji="0" lang="en-US"/>
          </a:p>
        </p:txBody>
      </p:sp>
      <p:sp>
        <p:nvSpPr>
          <p:cNvPr id="24" name="2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2/1/2020</a:t>
            </a:fld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9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21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14 - Ορθογώνιο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alonikiguide.gr/events/sinavlies-live/" TargetMode="External"/><Relationship Id="rId2" Type="http://schemas.openxmlformats.org/officeDocument/2006/relationships/hyperlink" Target="https://cityportal.gr/thessaloniki/events/musi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nireas.it.teithe.gr/webeng19g6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8143900" cy="85452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Triton </a:t>
            </a:r>
            <a:endParaRPr lang="el-GR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57290" y="5105400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el-GR" sz="2200" dirty="0"/>
              <a:t>Σαουλίδης Χάρης , Στάγκος Ευάγγελος, Γιαννόπουλος  Αλέξανδρος , Τσιόκας Νικόλαος</a:t>
            </a:r>
          </a:p>
        </p:txBody>
      </p:sp>
      <p:pic>
        <p:nvPicPr>
          <p:cNvPr id="4" name="3 - Εικόνα" descr="tob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1142984"/>
            <a:ext cx="3286148" cy="1971688"/>
          </a:xfrm>
          <a:prstGeom prst="rect">
            <a:avLst/>
          </a:prstGeom>
        </p:spPr>
      </p:pic>
      <p:sp>
        <p:nvSpPr>
          <p:cNvPr id="5" name="4 - TextBox"/>
          <p:cNvSpPr txBox="1"/>
          <p:nvPr/>
        </p:nvSpPr>
        <p:spPr>
          <a:xfrm>
            <a:off x="1857356" y="3071810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Μ102 </a:t>
            </a:r>
            <a:r>
              <a:rPr lang="en-US" sz="2000" dirty="0"/>
              <a:t>: </a:t>
            </a:r>
            <a:r>
              <a:rPr lang="el-GR" sz="2000" dirty="0"/>
              <a:t>Μηχανική Λογισμικού για Διαδικτυακές Εφαρμογές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2071670" y="3643314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Χειμερινό Εξάμηνο 2019-2020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1435100" y="500042"/>
          <a:ext cx="7499350" cy="57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1435100" y="357166"/>
          <a:ext cx="7499350" cy="5891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1435100" y="428604"/>
          <a:ext cx="7499350" cy="5819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1435100" y="428604"/>
          <a:ext cx="7499350" cy="5819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1428728" y="428604"/>
          <a:ext cx="7499350" cy="580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l-GR" sz="3200" b="1" dirty="0"/>
              <a:t>Αντίστοιχες υπηρεσίες </a:t>
            </a:r>
            <a:endParaRPr lang="en-US" sz="3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142976" y="1447800"/>
            <a:ext cx="7858180" cy="4800600"/>
          </a:xfrm>
        </p:spPr>
        <p:txBody>
          <a:bodyPr/>
          <a:lstStyle/>
          <a:p>
            <a:pPr lvl="0">
              <a:buNone/>
            </a:pPr>
            <a:endParaRPr lang="el-GR" u="sng" dirty="0">
              <a:hlinkClick r:id="rId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u="sng" dirty="0">
                <a:latin typeface="Corbel" pitchFamily="34" charset="0"/>
                <a:hlinkClick r:id="rId2"/>
              </a:rPr>
              <a:t>https</a:t>
            </a:r>
            <a:r>
              <a:rPr lang="el-GR" sz="2400" u="sng" dirty="0">
                <a:latin typeface="Corbel" pitchFamily="34" charset="0"/>
                <a:hlinkClick r:id="rId2"/>
              </a:rPr>
              <a:t>://</a:t>
            </a:r>
            <a:r>
              <a:rPr lang="en-US" sz="2400" u="sng" dirty="0">
                <a:latin typeface="Corbel" pitchFamily="34" charset="0"/>
                <a:hlinkClick r:id="rId2"/>
              </a:rPr>
              <a:t>cityportal</a:t>
            </a:r>
            <a:r>
              <a:rPr lang="el-GR" sz="2400" u="sng" dirty="0">
                <a:latin typeface="Corbel" pitchFamily="34" charset="0"/>
                <a:hlinkClick r:id="rId2"/>
              </a:rPr>
              <a:t>.</a:t>
            </a:r>
            <a:r>
              <a:rPr lang="en-US" sz="2400" u="sng" dirty="0">
                <a:latin typeface="Corbel" pitchFamily="34" charset="0"/>
                <a:hlinkClick r:id="rId2"/>
              </a:rPr>
              <a:t>gr</a:t>
            </a:r>
            <a:r>
              <a:rPr lang="el-GR" sz="2400" u="sng" dirty="0">
                <a:latin typeface="Corbel" pitchFamily="34" charset="0"/>
                <a:hlinkClick r:id="rId2"/>
              </a:rPr>
              <a:t>/</a:t>
            </a:r>
            <a:r>
              <a:rPr lang="en-US" sz="2400" u="sng" dirty="0">
                <a:latin typeface="Corbel" pitchFamily="34" charset="0"/>
                <a:hlinkClick r:id="rId2"/>
              </a:rPr>
              <a:t>thessaloniki</a:t>
            </a:r>
            <a:r>
              <a:rPr lang="el-GR" sz="2400" u="sng" dirty="0">
                <a:latin typeface="Corbel" pitchFamily="34" charset="0"/>
                <a:hlinkClick r:id="rId2"/>
              </a:rPr>
              <a:t>/</a:t>
            </a:r>
            <a:r>
              <a:rPr lang="en-US" sz="2400" u="sng" dirty="0">
                <a:latin typeface="Corbel" pitchFamily="34" charset="0"/>
                <a:hlinkClick r:id="rId2"/>
              </a:rPr>
              <a:t>events</a:t>
            </a:r>
            <a:r>
              <a:rPr lang="el-GR" sz="2400" u="sng" dirty="0">
                <a:latin typeface="Corbel" pitchFamily="34" charset="0"/>
                <a:hlinkClick r:id="rId2"/>
              </a:rPr>
              <a:t>/</a:t>
            </a:r>
            <a:r>
              <a:rPr lang="en-US" sz="2400" u="sng" dirty="0">
                <a:latin typeface="Corbel" pitchFamily="34" charset="0"/>
                <a:hlinkClick r:id="rId2"/>
              </a:rPr>
              <a:t>music</a:t>
            </a:r>
            <a:r>
              <a:rPr lang="el-GR" sz="2400" u="sng" dirty="0">
                <a:latin typeface="Corbel" pitchFamily="34" charset="0"/>
                <a:hlinkClick r:id="rId2"/>
              </a:rPr>
              <a:t>/</a:t>
            </a:r>
            <a:endParaRPr lang="el-GR" sz="2400" u="sng" dirty="0">
              <a:latin typeface="Corbe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l-GR" sz="2800" b="1" u="sng" dirty="0">
              <a:latin typeface="Corbe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l-GR" sz="2800" b="1" u="sng" dirty="0">
              <a:latin typeface="Corbe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https</a:t>
            </a:r>
            <a:r>
              <a:rPr lang="el-GR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://</a:t>
            </a:r>
            <a:r>
              <a:rPr lang="en-US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www</a:t>
            </a:r>
            <a:r>
              <a:rPr lang="el-GR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.</a:t>
            </a:r>
            <a:r>
              <a:rPr lang="en-US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thessalonikiguide</a:t>
            </a:r>
            <a:r>
              <a:rPr lang="el-GR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.</a:t>
            </a:r>
            <a:r>
              <a:rPr lang="en-US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gr</a:t>
            </a:r>
            <a:r>
              <a:rPr lang="el-GR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/</a:t>
            </a:r>
            <a:r>
              <a:rPr lang="en-US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events</a:t>
            </a:r>
            <a:r>
              <a:rPr lang="el-GR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/</a:t>
            </a:r>
            <a:r>
              <a:rPr lang="en-US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sinavlies</a:t>
            </a:r>
            <a:r>
              <a:rPr lang="el-GR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-</a:t>
            </a:r>
            <a:r>
              <a:rPr lang="en-US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live</a:t>
            </a:r>
            <a:r>
              <a:rPr lang="el-GR" sz="2400" u="sng" dirty="0">
                <a:solidFill>
                  <a:srgbClr val="002060"/>
                </a:solidFill>
                <a:latin typeface="Corbel" pitchFamily="34" charset="0"/>
                <a:hlinkClick r:id="rId3"/>
              </a:rPr>
              <a:t>/</a:t>
            </a:r>
            <a:endParaRPr lang="en-US" sz="2400" dirty="0">
              <a:solidFill>
                <a:srgbClr val="00206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Υπότιτλος"/>
          <p:cNvSpPr>
            <a:spLocks noGrp="1"/>
          </p:cNvSpPr>
          <p:nvPr>
            <p:ph type="subTitle" idx="1"/>
          </p:nvPr>
        </p:nvSpPr>
        <p:spPr>
          <a:xfrm>
            <a:off x="1000100" y="4714884"/>
            <a:ext cx="8143900" cy="2143116"/>
          </a:xfrm>
        </p:spPr>
        <p:txBody>
          <a:bodyPr>
            <a:normAutofit fontScale="55000" lnSpcReduction="20000"/>
          </a:bodyPr>
          <a:lstStyle/>
          <a:p>
            <a:endParaRPr lang="el-GR" dirty="0" smtClean="0"/>
          </a:p>
          <a:p>
            <a:pPr algn="ctr"/>
            <a:r>
              <a:rPr lang="el-GR" sz="4200" dirty="0" smtClean="0"/>
              <a:t>Η ΟΜΑΔΑ </a:t>
            </a:r>
            <a:r>
              <a:rPr lang="en-US" sz="4200" dirty="0" smtClean="0"/>
              <a:t>TRITON </a:t>
            </a:r>
            <a:r>
              <a:rPr lang="el-GR" sz="4200" dirty="0" smtClean="0"/>
              <a:t>ΣΑΣ ΕΥΧΑΡΙΣΤΕΙ!</a:t>
            </a:r>
            <a:endParaRPr lang="el-GR" sz="4200" dirty="0"/>
          </a:p>
          <a:p>
            <a:pPr algn="ctr"/>
            <a:endParaRPr lang="el-GR" sz="4200" dirty="0"/>
          </a:p>
          <a:p>
            <a:pPr algn="ctr"/>
            <a:r>
              <a:rPr lang="el-GR" sz="4200" dirty="0"/>
              <a:t>Συνέχεια στην σελίδα </a:t>
            </a:r>
          </a:p>
          <a:p>
            <a:endParaRPr lang="el-GR" sz="3200" dirty="0"/>
          </a:p>
          <a:p>
            <a:pPr algn="ctr"/>
            <a:r>
              <a:rPr lang="en-US" sz="4400" dirty="0">
                <a:latin typeface="Corbel" pitchFamily="34" charset="0"/>
                <a:hlinkClick r:id="rId2"/>
              </a:rPr>
              <a:t>https://nireas.it.teithe.gr/webeng19g6/</a:t>
            </a:r>
            <a:endParaRPr lang="en-US" sz="4400" dirty="0">
              <a:latin typeface="Corbel" pitchFamily="34" charset="0"/>
            </a:endParaRPr>
          </a:p>
        </p:txBody>
      </p:sp>
      <p:pic>
        <p:nvPicPr>
          <p:cNvPr id="6" name="5 - Εικόνα" descr="77248721_488900818411284_2424613848678924288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142852"/>
            <a:ext cx="4142354" cy="4623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643866" cy="1143000"/>
          </a:xfrm>
        </p:spPr>
        <p:txBody>
          <a:bodyPr>
            <a:normAutofit/>
          </a:bodyPr>
          <a:lstStyle/>
          <a:p>
            <a:pPr algn="ctr"/>
            <a:r>
              <a:rPr lang="el-GR" sz="3200" dirty="0"/>
              <a:t>Ρόλοι</a:t>
            </a:r>
            <a:endParaRPr lang="en-US" sz="3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sz="2400" dirty="0"/>
              <a:t>Σαουλίδης </a:t>
            </a:r>
            <a:r>
              <a:rPr lang="en-US" sz="2400" dirty="0"/>
              <a:t>			Team Leader</a:t>
            </a:r>
            <a:endParaRPr lang="el-GR" sz="2400" dirty="0"/>
          </a:p>
          <a:p>
            <a:r>
              <a:rPr lang="el-GR" sz="2400" dirty="0"/>
              <a:t>Σαουλίδης, Στάγκος</a:t>
            </a:r>
            <a:r>
              <a:rPr lang="en-US" sz="2400" dirty="0"/>
              <a:t> 	Back end</a:t>
            </a:r>
            <a:endParaRPr lang="el-GR" sz="2400" dirty="0"/>
          </a:p>
          <a:p>
            <a:r>
              <a:rPr lang="el-GR" sz="2400" dirty="0"/>
              <a:t>Γιαννόπουλος</a:t>
            </a:r>
            <a:r>
              <a:rPr lang="en-US" sz="2400" dirty="0"/>
              <a:t> 		Front end</a:t>
            </a:r>
            <a:endParaRPr lang="el-GR" sz="2400" dirty="0"/>
          </a:p>
          <a:p>
            <a:r>
              <a:rPr lang="el-GR" sz="2400" dirty="0"/>
              <a:t>Τσιόκας</a:t>
            </a:r>
            <a:r>
              <a:rPr lang="en-US" sz="2400" dirty="0"/>
              <a:t> 			Documentation, 						Usability testing</a:t>
            </a:r>
          </a:p>
          <a:p>
            <a:endParaRPr lang="en-US" sz="2400" dirty="0"/>
          </a:p>
          <a:p>
            <a:r>
              <a:rPr lang="el-GR" sz="2400" dirty="0" smtClean="0"/>
              <a:t>Όλη η ομάδα                        </a:t>
            </a:r>
            <a:r>
              <a:rPr lang="en-US" sz="2400" dirty="0" smtClean="0"/>
              <a:t>  Testing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200" dirty="0">
                <a:effectLst/>
              </a:rPr>
              <a:t>Η εφαρμογή μας 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l-GR" sz="2200" dirty="0" smtClean="0"/>
              <a:t>Βασισμένη </a:t>
            </a:r>
            <a:r>
              <a:rPr lang="el-GR" sz="2200" dirty="0"/>
              <a:t>σε Β</a:t>
            </a:r>
            <a:r>
              <a:rPr lang="en-US" sz="2200" dirty="0" err="1" smtClean="0"/>
              <a:t>ootstrap</a:t>
            </a:r>
            <a:r>
              <a:rPr lang="en-US" sz="2200" dirty="0" smtClean="0"/>
              <a:t> </a:t>
            </a:r>
            <a:r>
              <a:rPr lang="en-US" sz="2200" dirty="0"/>
              <a:t>4 </a:t>
            </a:r>
            <a:r>
              <a:rPr lang="en-US" sz="2200" dirty="0" smtClean="0"/>
              <a:t>template</a:t>
            </a:r>
            <a:r>
              <a:rPr lang="el-GR" sz="2200" dirty="0" smtClean="0"/>
              <a:t> &amp; </a:t>
            </a:r>
            <a:r>
              <a:rPr lang="en-US" sz="2200" dirty="0" smtClean="0"/>
              <a:t>Font awesome</a:t>
            </a:r>
            <a:endParaRPr lang="en-US" sz="2200" dirty="0"/>
          </a:p>
          <a:p>
            <a:endParaRPr lang="en-US" sz="2200" dirty="0"/>
          </a:p>
          <a:p>
            <a:r>
              <a:rPr lang="el-GR" sz="2200" dirty="0"/>
              <a:t>Εμφανίζει με μια αναζήτηση τα ανερχόμενα μουσικά </a:t>
            </a:r>
            <a:r>
              <a:rPr lang="en-US" sz="2200" dirty="0"/>
              <a:t>events </a:t>
            </a:r>
            <a:r>
              <a:rPr lang="el-GR" sz="2200" dirty="0"/>
              <a:t>της Θεσσαλονίκης</a:t>
            </a:r>
            <a:endParaRPr lang="en-US" sz="2200" dirty="0"/>
          </a:p>
          <a:p>
            <a:endParaRPr lang="el-GR" sz="2200" dirty="0"/>
          </a:p>
          <a:p>
            <a:r>
              <a:rPr lang="el-GR" sz="2200" dirty="0"/>
              <a:t>Παράλληλα με τα μουσικά </a:t>
            </a:r>
            <a:r>
              <a:rPr lang="en-US" sz="2200" dirty="0"/>
              <a:t>events </a:t>
            </a:r>
            <a:r>
              <a:rPr lang="el-GR" sz="2200" dirty="0"/>
              <a:t>εμφανίζει και την πρόβλεψη του καιρού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API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214414" y="1447800"/>
            <a:ext cx="7719274" cy="4800600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l-GR" sz="2400" dirty="0"/>
              <a:t>Τα </a:t>
            </a:r>
            <a:r>
              <a:rPr lang="en-US" sz="2400" dirty="0"/>
              <a:t>API</a:t>
            </a:r>
            <a:r>
              <a:rPr lang="el-GR" sz="2400" dirty="0"/>
              <a:t> που χρησιμοποιήθηκαν στην εφαρμογή </a:t>
            </a:r>
            <a:r>
              <a:rPr lang="el-GR" sz="2400" dirty="0" smtClean="0"/>
              <a:t>είναι</a:t>
            </a:r>
            <a:r>
              <a:rPr lang="en-US" sz="2400" dirty="0" smtClean="0"/>
              <a:t>:</a:t>
            </a:r>
            <a:r>
              <a:rPr lang="el-GR" sz="2400" dirty="0" smtClean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l-GR" sz="2400" dirty="0"/>
              <a:t> </a:t>
            </a:r>
            <a:r>
              <a:rPr lang="en-US" sz="2400" dirty="0"/>
              <a:t>Songkick API</a:t>
            </a:r>
            <a:r>
              <a:rPr lang="el-GR" sz="2400" dirty="0"/>
              <a:t> </a:t>
            </a:r>
            <a:endParaRPr lang="en-US" sz="2400" dirty="0"/>
          </a:p>
          <a:p>
            <a:r>
              <a:rPr lang="en-US" sz="2400" dirty="0"/>
              <a:t>Openwather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FCEC806C-00AA-1248-A4F9-7F1FC059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500042"/>
            <a:ext cx="7145186" cy="6310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200" b="1" dirty="0"/>
              <a:t>Απλός χρήστης</a:t>
            </a:r>
            <a:endParaRPr lang="el-GR" sz="3200" dirty="0">
              <a:effectLst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071538" y="1428736"/>
            <a:ext cx="8072462" cy="4857784"/>
          </a:xfrm>
        </p:spPr>
        <p:txBody>
          <a:bodyPr>
            <a:normAutofit/>
          </a:bodyPr>
          <a:lstStyle/>
          <a:p>
            <a:pPr>
              <a:buNone/>
            </a:pPr>
            <a:endParaRPr lang="el-GR" sz="2200" dirty="0"/>
          </a:p>
          <a:p>
            <a:r>
              <a:rPr lang="el-GR" sz="2200" dirty="0"/>
              <a:t> Αρχικά έχουμε σύντομη περιγραφή το τι μπορεί να κάνει η εφαρμογή μας </a:t>
            </a:r>
          </a:p>
          <a:p>
            <a:endParaRPr lang="el-GR" sz="2200" dirty="0"/>
          </a:p>
          <a:p>
            <a:r>
              <a:rPr lang="el-GR" sz="2200" dirty="0"/>
              <a:t>Δυνατότητα εγγραφής </a:t>
            </a:r>
          </a:p>
          <a:p>
            <a:endParaRPr lang="el-GR" sz="2200" dirty="0"/>
          </a:p>
          <a:p>
            <a:r>
              <a:rPr lang="el-GR" sz="2200" dirty="0"/>
              <a:t>Δυνατότητα σύνδεσης </a:t>
            </a:r>
          </a:p>
          <a:p>
            <a:endParaRPr lang="el-GR" sz="2200" dirty="0"/>
          </a:p>
          <a:p>
            <a:pPr>
              <a:buNone/>
            </a:pPr>
            <a:r>
              <a:rPr lang="el-GR" sz="1800" b="1" dirty="0"/>
              <a:t>    	</a:t>
            </a:r>
            <a:endParaRPr lang="el-G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Sign in &amp; Register </a:t>
            </a:r>
          </a:p>
        </p:txBody>
      </p:sp>
      <p:pic>
        <p:nvPicPr>
          <p:cNvPr id="4" name="3 - Θέση περιεχομένου" descr="New Bitmap Image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500306"/>
            <a:ext cx="3228975" cy="3038475"/>
          </a:xfrm>
        </p:spPr>
      </p:pic>
      <p:pic>
        <p:nvPicPr>
          <p:cNvPr id="1026" name="Picture 2" descr="C:\Users\nikos\Desktop\μηχανικη λογισμικου\register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643050"/>
            <a:ext cx="3390897" cy="4946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200" b="1" dirty="0"/>
              <a:t>Συνδεδεμένος χρήστης</a:t>
            </a:r>
            <a:endParaRPr lang="en-US" sz="3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l-GR" sz="2400" dirty="0"/>
              <a:t>Δυνατότητα αναζήτησης των μουσικών </a:t>
            </a:r>
            <a:r>
              <a:rPr lang="en-US" sz="2400" dirty="0" smtClean="0"/>
              <a:t>events</a:t>
            </a:r>
            <a:endParaRPr lang="en-US" sz="2400" dirty="0"/>
          </a:p>
          <a:p>
            <a:endParaRPr lang="el-GR" sz="2400" dirty="0"/>
          </a:p>
          <a:p>
            <a:r>
              <a:rPr lang="el-GR" sz="2400" dirty="0"/>
              <a:t>Στα μουσικά </a:t>
            </a:r>
            <a:r>
              <a:rPr lang="en-US" sz="2400" dirty="0" smtClean="0"/>
              <a:t>events </a:t>
            </a:r>
            <a:r>
              <a:rPr lang="el-GR" sz="2400" dirty="0" smtClean="0"/>
              <a:t>αναλόγως </a:t>
            </a:r>
            <a:r>
              <a:rPr lang="el-GR" sz="2400" dirty="0"/>
              <a:t>την ημερομηνία μπορεί να δει και τον καιρό και την θερμοκρασία που θα υπάρχει την συγκεκριμένη χρονική στιγμή που θα γίνει το </a:t>
            </a:r>
            <a:r>
              <a:rPr lang="en-US" sz="2400" dirty="0" smtClean="0"/>
              <a:t>event </a:t>
            </a:r>
            <a:endParaRPr lang="en-US" sz="2400" dirty="0"/>
          </a:p>
          <a:p>
            <a:endParaRPr lang="el-GR" sz="2400" dirty="0"/>
          </a:p>
          <a:p>
            <a:r>
              <a:rPr lang="el-GR" sz="2400" dirty="0"/>
              <a:t>Δυνατότητα αποθήκευσης αγαπημένων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5AA761-E519-2F47-A33E-59052521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Google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9DCE5E-D491-DE4E-9D79-3D49E032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76" y="1428736"/>
            <a:ext cx="7790712" cy="4357718"/>
          </a:xfrm>
        </p:spPr>
        <p:txBody>
          <a:bodyPr/>
          <a:lstStyle/>
          <a:p>
            <a:endParaRPr lang="en-US" dirty="0"/>
          </a:p>
          <a:p>
            <a:pPr>
              <a:buSzPct val="74000"/>
            </a:pPr>
            <a:r>
              <a:rPr lang="en-US" sz="2400" dirty="0" err="1">
                <a:latin typeface="Corbel" pitchFamily="34" charset="0"/>
              </a:rPr>
              <a:t>Αξιολόγηση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της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σελίδας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μας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από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απλά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άτομα</a:t>
            </a:r>
            <a:r>
              <a:rPr lang="en-US" sz="2400" dirty="0">
                <a:latin typeface="Corbel" pitchFamily="34" charset="0"/>
              </a:rPr>
              <a:t>
</a:t>
            </a:r>
            <a:r>
              <a:rPr lang="en-US" sz="2400" dirty="0" err="1">
                <a:latin typeface="Corbel" pitchFamily="34" charset="0"/>
              </a:rPr>
              <a:t>Απλες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ερωτήσεις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για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να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πάρουμε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βασικά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δεδομένα</a:t>
            </a:r>
            <a:r>
              <a:rPr lang="en-US" sz="2400" dirty="0">
                <a:latin typeface="Corbel" pitchFamily="34" charset="0"/>
              </a:rPr>
              <a:t> </a:t>
            </a:r>
          </a:p>
          <a:p>
            <a:pPr>
              <a:buSzPct val="74000"/>
            </a:pPr>
            <a:r>
              <a:rPr lang="en-US" sz="2400" dirty="0" err="1">
                <a:latin typeface="Corbel" pitchFamily="34" charset="0"/>
              </a:rPr>
              <a:t>Πέραν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από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την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αξιολόγηση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και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προφορική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πληροφόρηση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για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τα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πλεονεκτήματα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και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τα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μειονεκτήματα</a:t>
            </a:r>
            <a:r>
              <a:rPr lang="en-US" sz="2400" dirty="0">
                <a:latin typeface="Corbe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976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</TotalTime>
  <Words>225</Words>
  <Application>Microsoft Office PowerPoint</Application>
  <PresentationFormat>Προβολή στην οθόνη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Solstice</vt:lpstr>
      <vt:lpstr>Triton </vt:lpstr>
      <vt:lpstr>Ρόλοι</vt:lpstr>
      <vt:lpstr>Η εφαρμογή μας </vt:lpstr>
      <vt:lpstr>API</vt:lpstr>
      <vt:lpstr>Διαφάνεια 5</vt:lpstr>
      <vt:lpstr>Απλός χρήστης</vt:lpstr>
      <vt:lpstr>Sign in &amp; Register </vt:lpstr>
      <vt:lpstr>Συνδεδεμένος χρήστης</vt:lpstr>
      <vt:lpstr>Google forms</vt:lpstr>
      <vt:lpstr>Διαφάνεια 10</vt:lpstr>
      <vt:lpstr>Διαφάνεια 11</vt:lpstr>
      <vt:lpstr>Διαφάνεια 12</vt:lpstr>
      <vt:lpstr>Διαφάνεια 13</vt:lpstr>
      <vt:lpstr>Διαφάνεια 14</vt:lpstr>
      <vt:lpstr>Αντίστοιχες υπηρεσίες </vt:lpstr>
      <vt:lpstr>Διαφάνεια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user</dc:creator>
  <cp:lastModifiedBy>user</cp:lastModifiedBy>
  <cp:revision>29</cp:revision>
  <dcterms:created xsi:type="dcterms:W3CDTF">2020-01-24T19:46:16Z</dcterms:created>
  <dcterms:modified xsi:type="dcterms:W3CDTF">2020-02-01T08:51:55Z</dcterms:modified>
</cp:coreProperties>
</file>