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91" r:id="rId2"/>
    <p:sldId id="292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C67"/>
    <a:srgbClr val="1F688D"/>
    <a:srgbClr val="FFFFDD"/>
    <a:srgbClr val="FFFFBB"/>
    <a:srgbClr val="FF0000"/>
    <a:srgbClr val="2A8EBF"/>
    <a:srgbClr val="F5F5F5"/>
    <a:srgbClr val="278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147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charset="-120"/>
              </a:defRPr>
            </a:lvl1pPr>
          </a:lstStyle>
          <a:p>
            <a:pPr>
              <a:defRPr/>
            </a:pPr>
            <a:fld id="{8537178A-53F5-43AC-B78E-287DE2F782D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18321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8084E-A958-4646-BE44-9667102799E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8D8B9-B5C6-4B76-AD97-E4AFD845A07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0955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341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41FA-8ACF-4703-A477-3B216C1DC4A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F4B88-596B-4FE3-8A87-AC62E1D5C4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51DF9-FF27-4983-958A-FF77DA81001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F780F-37A4-40DA-BD04-1BDD8BCB6FB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64DF6-0A2B-486A-92D0-919EE423569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DBA7C-D823-4D56-B9C9-533817A75A1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C8D17-8FD5-4DD5-B7BD-882FF1CCAF4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8DF87-2A53-483A-AB63-9D321E07CAA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F9320-F3DD-4E57-83BA-290BB4E4AD8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base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8100" y="6443663"/>
            <a:ext cx="168275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1" descr="basel"/>
          <p:cNvPicPr>
            <a:picLocks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1752600"/>
            <a:ext cx="18891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9" descr="baseh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2362200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52400"/>
            <a:ext cx="655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0"/>
            <a:r>
              <a:rPr lang="en-US" altLang="zh-TW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95425" y="6553200"/>
            <a:ext cx="1143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90825" y="6553200"/>
            <a:ext cx="467677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53200"/>
            <a:ext cx="1143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charset="-120"/>
              </a:defRPr>
            </a:lvl1pPr>
          </a:lstStyle>
          <a:p>
            <a:pPr>
              <a:defRPr/>
            </a:pPr>
            <a:fld id="{55D8F322-4FA6-4FFF-AE92-6240DD757E2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4" name="Rectangle 8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/>
          <a:p>
            <a:pPr>
              <a:defRPr/>
            </a:pPr>
            <a:endParaRPr kumimoji="0" lang="zh-TW" altLang="zh-TW">
              <a:ea typeface="ＭＳ Ｐゴシック" pitchFamily="-65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519742"/>
      </p:ext>
    </p:extLst>
  </p:cSld>
  <p:clrMapOvr>
    <a:masterClrMapping/>
  </p:clrMapOvr>
</p:sld>
</file>

<file path=ppt/theme/theme1.xml><?xml version="1.0" encoding="utf-8"?>
<a:theme xmlns:a="http://schemas.openxmlformats.org/drawingml/2006/main" name="CIS">
  <a:themeElements>
    <a:clrScheme name="C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30887</TotalTime>
  <Words>0</Words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新細明體</vt:lpstr>
      <vt:lpstr>CIS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2012-03-24T01:22:26Z</dcterms:created>
  <dcterms:modified xsi:type="dcterms:W3CDTF">2016-06-25T13:38:39Z</dcterms:modified>
</cp:coreProperties>
</file>