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57426-7E17-46B7-8305-473883957A45}" v="25" dt="2023-04-18T13:12:07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farakhor" userId="e7ea385d8491bff1" providerId="LiveId" clId="{9313CAB8-A5D3-4B05-BE6B-18094D715935}"/>
    <pc:docChg chg="modSld">
      <pc:chgData name="amir farakhor" userId="e7ea385d8491bff1" providerId="LiveId" clId="{9313CAB8-A5D3-4B05-BE6B-18094D715935}" dt="2023-04-19T12:57:14.049" v="63" actId="1035"/>
      <pc:docMkLst>
        <pc:docMk/>
      </pc:docMkLst>
      <pc:sldChg chg="modSp mod">
        <pc:chgData name="amir farakhor" userId="e7ea385d8491bff1" providerId="LiveId" clId="{9313CAB8-A5D3-4B05-BE6B-18094D715935}" dt="2023-04-19T12:57:14.049" v="63" actId="1035"/>
        <pc:sldMkLst>
          <pc:docMk/>
          <pc:sldMk cId="3073783587" sldId="256"/>
        </pc:sldMkLst>
        <pc:spChg chg="mod">
          <ac:chgData name="amir farakhor" userId="e7ea385d8491bff1" providerId="LiveId" clId="{9313CAB8-A5D3-4B05-BE6B-18094D715935}" dt="2023-04-19T12:57:14.049" v="63" actId="1035"/>
          <ac:spMkLst>
            <pc:docMk/>
            <pc:sldMk cId="3073783587" sldId="256"/>
            <ac:spMk id="4" creationId="{FB97184F-5A5B-0B99-0391-819AD19E443F}"/>
          </ac:spMkLst>
        </pc:spChg>
      </pc:sldChg>
    </pc:docChg>
  </pc:docChgLst>
  <pc:docChgLst>
    <pc:chgData name="amir farakhor" userId="e7ea385d8491bff1" providerId="LiveId" clId="{79857426-7E17-46B7-8305-473883957A45}"/>
    <pc:docChg chg="undo custSel addSld modSld">
      <pc:chgData name="amir farakhor" userId="e7ea385d8491bff1" providerId="LiveId" clId="{79857426-7E17-46B7-8305-473883957A45}" dt="2023-04-18T13:37:22.214" v="285" actId="1038"/>
      <pc:docMkLst>
        <pc:docMk/>
      </pc:docMkLst>
      <pc:sldChg chg="addSp delSp modSp mod">
        <pc:chgData name="amir farakhor" userId="e7ea385d8491bff1" providerId="LiveId" clId="{79857426-7E17-46B7-8305-473883957A45}" dt="2023-04-18T13:37:22.214" v="285" actId="1038"/>
        <pc:sldMkLst>
          <pc:docMk/>
          <pc:sldMk cId="3073783587" sldId="256"/>
        </pc:sldMkLst>
        <pc:spChg chg="del">
          <ac:chgData name="amir farakhor" userId="e7ea385d8491bff1" providerId="LiveId" clId="{79857426-7E17-46B7-8305-473883957A45}" dt="2023-04-18T13:07:48.559" v="48" actId="478"/>
          <ac:spMkLst>
            <pc:docMk/>
            <pc:sldMk cId="3073783587" sldId="256"/>
            <ac:spMk id="2" creationId="{1CF7D338-35E9-97BF-3AC6-FA3A18187788}"/>
          </ac:spMkLst>
        </pc:spChg>
        <pc:spChg chg="del">
          <ac:chgData name="amir farakhor" userId="e7ea385d8491bff1" providerId="LiveId" clId="{79857426-7E17-46B7-8305-473883957A45}" dt="2023-04-18T13:08:05.119" v="51" actId="478"/>
          <ac:spMkLst>
            <pc:docMk/>
            <pc:sldMk cId="3073783587" sldId="256"/>
            <ac:spMk id="3" creationId="{82B7E9D5-F8EC-357C-EFAA-F530EEF47753}"/>
          </ac:spMkLst>
        </pc:spChg>
        <pc:spChg chg="add mod">
          <ac:chgData name="amir farakhor" userId="e7ea385d8491bff1" providerId="LiveId" clId="{79857426-7E17-46B7-8305-473883957A45}" dt="2023-04-18T13:37:22.214" v="285" actId="1038"/>
          <ac:spMkLst>
            <pc:docMk/>
            <pc:sldMk cId="3073783587" sldId="256"/>
            <ac:spMk id="4" creationId="{FB97184F-5A5B-0B99-0391-819AD19E443F}"/>
          </ac:spMkLst>
        </pc:spChg>
        <pc:spChg chg="mod">
          <ac:chgData name="amir farakhor" userId="e7ea385d8491bff1" providerId="LiveId" clId="{79857426-7E17-46B7-8305-473883957A45}" dt="2023-04-18T13:14:19.620" v="237" actId="1035"/>
          <ac:spMkLst>
            <pc:docMk/>
            <pc:sldMk cId="3073783587" sldId="256"/>
            <ac:spMk id="8" creationId="{844999B8-0943-9AE6-83B3-3AA3FB9CFD25}"/>
          </ac:spMkLst>
        </pc:spChg>
        <pc:picChg chg="mod modCrop">
          <ac:chgData name="amir farakhor" userId="e7ea385d8491bff1" providerId="LiveId" clId="{79857426-7E17-46B7-8305-473883957A45}" dt="2023-04-18T13:14:22.611" v="241" actId="1076"/>
          <ac:picMkLst>
            <pc:docMk/>
            <pc:sldMk cId="3073783587" sldId="256"/>
            <ac:picMk id="7" creationId="{7C585178-A094-2DF9-AB38-A451D27B025A}"/>
          </ac:picMkLst>
        </pc:picChg>
        <pc:picChg chg="del">
          <ac:chgData name="amir farakhor" userId="e7ea385d8491bff1" providerId="LiveId" clId="{79857426-7E17-46B7-8305-473883957A45}" dt="2023-04-18T12:56:45.258" v="39" actId="478"/>
          <ac:picMkLst>
            <pc:docMk/>
            <pc:sldMk cId="3073783587" sldId="256"/>
            <ac:picMk id="9" creationId="{3E0CE4BC-DDB9-7746-A445-CCC36D5831E7}"/>
          </ac:picMkLst>
        </pc:picChg>
        <pc:picChg chg="add mod">
          <ac:chgData name="amir farakhor" userId="e7ea385d8491bff1" providerId="LiveId" clId="{79857426-7E17-46B7-8305-473883957A45}" dt="2023-04-18T13:12:07.071" v="113" actId="1038"/>
          <ac:picMkLst>
            <pc:docMk/>
            <pc:sldMk cId="3073783587" sldId="256"/>
            <ac:picMk id="1026" creationId="{C867CA22-6BEB-7CF2-F771-3FF422E19F24}"/>
          </ac:picMkLst>
        </pc:picChg>
      </pc:sldChg>
      <pc:sldChg chg="add">
        <pc:chgData name="amir farakhor" userId="e7ea385d8491bff1" providerId="LiveId" clId="{79857426-7E17-46B7-8305-473883957A45}" dt="2023-04-18T12:56:42.730" v="38" actId="2890"/>
        <pc:sldMkLst>
          <pc:docMk/>
          <pc:sldMk cId="203856015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BECB-2152-8E13-F6C9-9D582A2AB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3B68E-C55E-563E-AF8E-ED1144A5A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050C-6FB4-791F-ADD0-FB5BBE79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6DD9-795D-66FA-9814-91D8A2BE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72F6-3B75-BC0D-84DC-F4EAF27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18DF-E03A-95C5-A65D-A297BF8C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A0415-CB1E-2B3F-7828-5DC64A08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FF87-1276-E209-65FB-81C1EEE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726D-F79A-51FA-FA41-114323F1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55089-C293-E8FF-81D8-CE668BF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2ACF5-7C5D-204C-FC45-60F50C808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3D6E-9520-D855-8CF7-3A036826A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8B88-F6D8-47DA-9711-26ED70E9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B761-0F93-92EE-75DF-EB9F0B91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D90D-E22E-F48C-BBD9-0380E5C7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4992-EDEF-5F1B-5BEA-DF6F57E8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FB27-5F77-1A50-4CC3-E03A39CA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4CB5-16BF-3AF3-8940-4123A57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AE41-A10B-831D-3B20-9D0C0F87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2ABF-60D4-F9A3-5274-EDE93915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8ED-406C-70EE-A7FC-CF8E1554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30F7-E498-7F0F-2554-D3FC6789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A7305-316B-BF03-F929-03307EFE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50D7-3771-AEC1-2CF8-7143A4B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CDB1-2A28-259B-CB47-62FB8AEE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2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03A0-D860-CC39-9D72-7B6A5264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C257-BD46-6EE1-5494-4DF591C32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37A94-EF59-B654-BC80-9B24490D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1F349-8627-9398-D735-11A19C5D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4D8D8-94D1-F17A-BD52-DCBAD91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3D7B-22E9-314C-5059-04F34289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3FFD-3017-AB31-548E-8522A04D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D7CB-2D2C-6289-458D-714C857D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B716-8EDE-1B9E-7D0D-B49AB27D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69B5C-0FFF-AF88-26D0-C26D858CF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CD2E-988E-9783-BE79-BBC8EBCE2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66EA0-40C2-6876-D824-999A67C4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7D1CF-C282-E2B1-D715-8FC8874B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4E93E-A775-8D02-8398-AB4625A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F190-4E8C-B111-E25F-B0CA35BC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0D3CB-324C-185B-0877-2762CEF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B0645-21EF-5E06-9FAB-34EDC3DE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1603-D1B2-2B45-B700-E5D67193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5ADF9-C71F-EE39-4D41-4DF09A57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00429-0A75-7C73-CA06-933C385B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D4D96-E176-1ED5-E157-ABAF88B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4845-E6C9-09D5-67F0-61E18178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A834-5ED6-CA12-31BF-5B53C7F9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B586-8BEB-3ADC-D9FE-35266890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0E13A-80B7-5ACA-E520-0CAD81CC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C1B1-129F-6468-39DD-9747367C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83C2-7455-55C0-196F-DD06E448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7270-B4DD-A771-F2AA-F878690F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DF947-294F-E32F-8683-E2C7A6A13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F2B5-524B-E581-88E9-254BCD64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2074-27E6-53C4-41FF-91BCBC5A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54839-6611-0E05-AE82-CD2A228D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6C2D0-7369-A4B1-918A-AD8A982B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68A7C-67AE-11D5-5078-CBF4E8AF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3A48-6E46-AE1A-2F7F-2528071C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6DB2-4698-66B5-645D-B15183CB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96054-22D4-40C8-B818-E3F3BD2C2ED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71BC-AE73-853E-D3D1-5C0E74176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68F2-72A7-46C3-AA49-957A73FAB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980C7-75D8-4D2F-8F92-E64FFB3A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ter, river, outdoor, light&#10;&#10;Description automatically generated">
            <a:extLst>
              <a:ext uri="{FF2B5EF4-FFF2-40B4-BE49-F238E27FC236}">
                <a16:creationId xmlns:a16="http://schemas.microsoft.com/office/drawing/2014/main" id="{7C585178-A094-2DF9-AB38-A451D27B0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6201"/>
          <a:stretch/>
        </p:blipFill>
        <p:spPr>
          <a:xfrm>
            <a:off x="0" y="1030219"/>
            <a:ext cx="12192000" cy="3186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999B8-0943-9AE6-83B3-3AA3FB9CFD25}"/>
              </a:ext>
            </a:extLst>
          </p:cNvPr>
          <p:cNvSpPr txBox="1"/>
          <p:nvPr/>
        </p:nvSpPr>
        <p:spPr>
          <a:xfrm>
            <a:off x="118369" y="1180153"/>
            <a:ext cx="11268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The 7</a:t>
            </a:r>
            <a:r>
              <a:rPr lang="en-US" sz="4000" b="1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IEEE International Conference on 			                                   			     Industrial Cyber-Physical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7184F-5A5B-0B99-0391-819AD19E443F}"/>
              </a:ext>
            </a:extLst>
          </p:cNvPr>
          <p:cNvSpPr txBox="1"/>
          <p:nvPr/>
        </p:nvSpPr>
        <p:spPr>
          <a:xfrm>
            <a:off x="2191791" y="2553189"/>
            <a:ext cx="9308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May 5 - 8, 2024, St. Louis, USA</a:t>
            </a:r>
          </a:p>
        </p:txBody>
      </p:sp>
      <p:pic>
        <p:nvPicPr>
          <p:cNvPr id="1026" name="Picture 2" descr="Home | IES Conferences Community">
            <a:extLst>
              <a:ext uri="{FF2B5EF4-FFF2-40B4-BE49-F238E27FC236}">
                <a16:creationId xmlns:a16="http://schemas.microsoft.com/office/drawing/2014/main" id="{C867CA22-6BEB-7CF2-F771-3FF422E1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074" y="1134041"/>
            <a:ext cx="2000435" cy="6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8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D338-35E9-97BF-3AC6-FA3A18187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7E9D5-F8EC-357C-EFAA-F530EEF47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water, river, outdoor, light&#10;&#10;Description automatically generated">
            <a:extLst>
              <a:ext uri="{FF2B5EF4-FFF2-40B4-BE49-F238E27FC236}">
                <a16:creationId xmlns:a16="http://schemas.microsoft.com/office/drawing/2014/main" id="{7C585178-A094-2DF9-AB38-A451D27B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31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999B8-0943-9AE6-83B3-3AA3FB9CFD25}"/>
              </a:ext>
            </a:extLst>
          </p:cNvPr>
          <p:cNvSpPr txBox="1"/>
          <p:nvPr/>
        </p:nvSpPr>
        <p:spPr>
          <a:xfrm>
            <a:off x="229269" y="1626589"/>
            <a:ext cx="11268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7</a:t>
            </a:r>
            <a:r>
              <a:rPr lang="en-US" sz="4000" b="1" baseline="30000" dirty="0">
                <a:solidFill>
                  <a:schemeClr val="bg1"/>
                </a:solidFill>
              </a:rPr>
              <a:t>th</a:t>
            </a:r>
            <a:r>
              <a:rPr lang="en-US" sz="4000" b="1" dirty="0">
                <a:solidFill>
                  <a:schemeClr val="bg1"/>
                </a:solidFill>
              </a:rPr>
              <a:t> IEEE International Conference on 			                                   			     Industrial Cyber-Physical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CE4BC-DDB9-7746-A445-CCC36D583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32"/>
          <a:stretch/>
        </p:blipFill>
        <p:spPr>
          <a:xfrm>
            <a:off x="9868276" y="1203846"/>
            <a:ext cx="2251295" cy="864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97184F-5A5B-0B99-0391-819AD19E443F}"/>
              </a:ext>
            </a:extLst>
          </p:cNvPr>
          <p:cNvSpPr txBox="1"/>
          <p:nvPr/>
        </p:nvSpPr>
        <p:spPr>
          <a:xfrm>
            <a:off x="3915098" y="2959567"/>
            <a:ext cx="736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May 5 – 8, 2024, </a:t>
            </a:r>
            <a:r>
              <a:rPr lang="en-US" sz="4000" b="1" dirty="0" err="1">
                <a:solidFill>
                  <a:schemeClr val="bg1"/>
                </a:solidFill>
              </a:rPr>
              <a:t>st.</a:t>
            </a:r>
            <a:r>
              <a:rPr lang="en-US" sz="4000" b="1" dirty="0">
                <a:solidFill>
                  <a:schemeClr val="bg1"/>
                </a:solidFill>
              </a:rPr>
              <a:t> Louis, USA</a:t>
            </a:r>
          </a:p>
        </p:txBody>
      </p:sp>
    </p:spTree>
    <p:extLst>
      <p:ext uri="{BB962C8B-B14F-4D97-AF65-F5344CB8AC3E}">
        <p14:creationId xmlns:p14="http://schemas.microsoft.com/office/powerpoint/2010/main" val="20385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Farakhor, Amir</dc:creator>
  <cp:lastModifiedBy>amir farakhor</cp:lastModifiedBy>
  <cp:revision>1</cp:revision>
  <dcterms:created xsi:type="dcterms:W3CDTF">2023-04-16T20:33:36Z</dcterms:created>
  <dcterms:modified xsi:type="dcterms:W3CDTF">2023-04-19T12:57:17Z</dcterms:modified>
</cp:coreProperties>
</file>