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874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742D4-DEBE-E067-05AB-2DC50C9AE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057971-7F57-65F2-CD8F-02BC710F1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40A17C-1651-9F7B-80FE-DAC93FB3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2464-4168-4D6A-8D48-09A2E6083E2B}" type="datetimeFigureOut">
              <a:rPr lang="zh-CN" altLang="en-US" smtClean="0"/>
              <a:t>2024-6-7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0B69F8-3381-896C-4599-0513CAD2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F42604-0E78-6B65-9216-8887B368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8F20-C6B7-4A3D-9603-7CC31F3C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4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FF382-CDEA-6D38-19AB-6560CAC2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A1DF9E-74AC-A1BE-8C95-E2E16AEA4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28C8BF-00B8-7F24-49C2-7549F809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2464-4168-4D6A-8D48-09A2E6083E2B}" type="datetimeFigureOut">
              <a:rPr lang="zh-CN" altLang="en-US" smtClean="0"/>
              <a:t>2024-6-7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51B13-59FC-DCA1-0F91-03CBC04F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FC5A2-1745-5177-59C2-434FCAC23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8F20-C6B7-4A3D-9603-7CC31F3C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53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A06B52-6CE9-71CB-C37A-FE7C583EA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5A2112-1BAD-28A7-26AA-080DB2DD5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D3B690-D163-D44F-24CA-DF5FB415D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2464-4168-4D6A-8D48-09A2E6083E2B}" type="datetimeFigureOut">
              <a:rPr lang="zh-CN" altLang="en-US" smtClean="0"/>
              <a:t>2024-6-7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F57911-51C7-2FB6-F863-AA1C7E5D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00BAD8-77E1-24F4-1DF7-E03E53AF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8F20-C6B7-4A3D-9603-7CC31F3C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EA5A3-60C8-C3AB-1A09-381E075D7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974072-1A5C-3854-68F5-F87F4047D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0AADA2-20D4-5528-FBD1-4204B9C6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2464-4168-4D6A-8D48-09A2E6083E2B}" type="datetimeFigureOut">
              <a:rPr lang="zh-CN" altLang="en-US" smtClean="0"/>
              <a:t>2024-6-7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8D184D-4F1F-D73B-70B8-EBF0A1A34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7FC22F-E02B-72D0-7F99-50A6EF36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8F20-C6B7-4A3D-9603-7CC31F3C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EB6D8-DCA9-4B72-A8F7-B8EB4B432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C6DE2F-8CCE-940F-AC38-E96C021F0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4D17AD-485D-7B60-CB88-61D2235E4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2464-4168-4D6A-8D48-09A2E6083E2B}" type="datetimeFigureOut">
              <a:rPr lang="zh-CN" altLang="en-US" smtClean="0"/>
              <a:t>2024-6-7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F0F7AF-5998-E30F-A902-7B2781D2A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5E33E5-36C5-9C1E-1E1D-FD6D838D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8F20-C6B7-4A3D-9603-7CC31F3C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759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A8F24-7AA3-BD0D-C0D1-6A886D82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4A908F-8D78-B5F5-00E0-F9763279F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F1FE72-36F9-B189-8BA3-B32BE1016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3EAD52-0B68-0345-CB87-204334B03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2464-4168-4D6A-8D48-09A2E6083E2B}" type="datetimeFigureOut">
              <a:rPr lang="zh-CN" altLang="en-US" smtClean="0"/>
              <a:t>2024-6-7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3F7C15-1999-1F2C-12C8-8AC32F98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7F4A57-F0CB-AD79-1EDE-45AB6A41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8F20-C6B7-4A3D-9603-7CC31F3C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5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B9251-C8C7-1264-6748-1ECB026DE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8DF0CB-2753-80E9-BCBE-F9B197821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A4AC16-6602-8CA7-7547-5345D4FAF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02AC49-AC14-211E-93C0-E9DC4A611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B0E6DF-B734-EE31-CDE9-76FCB1777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0D06DA-7EA1-614A-3EE1-1EA7F333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2464-4168-4D6A-8D48-09A2E6083E2B}" type="datetimeFigureOut">
              <a:rPr lang="zh-CN" altLang="en-US" smtClean="0"/>
              <a:t>2024-6-7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A5F7C4-61D6-AB5B-D583-C4721A30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7011D7-A264-6888-E186-EFB55719E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8F20-C6B7-4A3D-9603-7CC31F3C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02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43D6A-E5BA-08A1-77AB-90CF1D0C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B517BA-AF9B-1C15-6165-C86F97F0C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2464-4168-4D6A-8D48-09A2E6083E2B}" type="datetimeFigureOut">
              <a:rPr lang="zh-CN" altLang="en-US" smtClean="0"/>
              <a:t>2024-6-7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AED144-A09F-9295-53BD-3717B632C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B19AF4-D993-5787-37F9-E12D0CD4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8F20-C6B7-4A3D-9603-7CC31F3C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82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FCBE1B-7A8E-DAF7-6D2A-124AD56AD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2464-4168-4D6A-8D48-09A2E6083E2B}" type="datetimeFigureOut">
              <a:rPr lang="zh-CN" altLang="en-US" smtClean="0"/>
              <a:t>2024-6-7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E0FAA9-B083-DF0D-7683-7FA2B12F8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1700A2-9BB3-4D54-5C55-CDB5841A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8F20-C6B7-4A3D-9603-7CC31F3C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59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C72C1-528E-49E0-5370-DD543A7BB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6144DD-3E59-36B0-74EA-8CDE06A32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074056-CE56-A917-DA5A-A0CCFCBFF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03515E-2DF0-4DA7-9C12-171F4050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2464-4168-4D6A-8D48-09A2E6083E2B}" type="datetimeFigureOut">
              <a:rPr lang="zh-CN" altLang="en-US" smtClean="0"/>
              <a:t>2024-6-7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A5A274-6CCA-3857-B691-2EDE93DC8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F1060E-E584-845D-BE71-25FF486B3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8F20-C6B7-4A3D-9603-7CC31F3C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42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F08F8-D3F4-5FF8-2662-A58352513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DB3B37-91E4-01D8-4C6D-D36BA5E5D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D80003-7D8F-6E5A-0B0E-61630E0EF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1D34CB-F384-B8BD-6291-8E3EBAC63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2464-4168-4D6A-8D48-09A2E6083E2B}" type="datetimeFigureOut">
              <a:rPr lang="zh-CN" altLang="en-US" smtClean="0"/>
              <a:t>2024-6-7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E7B9FE-2D74-1BAC-0822-D7066AAC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79620F-EB24-B3FD-387B-A834D0100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8F20-C6B7-4A3D-9603-7CC31F3C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53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684722-FA6A-D722-3768-A9D27A924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FD883C-9AC5-07E9-64EC-E515BBA9A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9BE993-61FB-EA59-66CC-E47A49702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12464-4168-4D6A-8D48-09A2E6083E2B}" type="datetimeFigureOut">
              <a:rPr lang="zh-CN" altLang="en-US" smtClean="0"/>
              <a:t>2024-6-7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D08ED0-290F-C5B6-D3C5-8AB3D4FE0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D9C8A7-06BE-2099-BDFB-818896451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68F20-C6B7-4A3D-9603-7CC31F3C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67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NDIN2024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3D71B97E-41DD-81DF-AA5F-07060FAD11C4}"/>
              </a:ext>
            </a:extLst>
          </p:cNvPr>
          <p:cNvGrpSpPr/>
          <p:nvPr/>
        </p:nvGrpSpPr>
        <p:grpSpPr>
          <a:xfrm>
            <a:off x="0" y="1743741"/>
            <a:ext cx="12192000" cy="3774558"/>
            <a:chOff x="0" y="1743741"/>
            <a:chExt cx="12192000" cy="377455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3B6289E-008B-CE72-A269-9D0595B356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0" b="19502"/>
            <a:stretch/>
          </p:blipFill>
          <p:spPr>
            <a:xfrm>
              <a:off x="0" y="1743741"/>
              <a:ext cx="12192000" cy="3774558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4CAF842-5ACC-FDDA-1E11-B9F3E02DAC25}"/>
                </a:ext>
              </a:extLst>
            </p:cNvPr>
            <p:cNvSpPr/>
            <p:nvPr/>
          </p:nvSpPr>
          <p:spPr>
            <a:xfrm>
              <a:off x="0" y="1743741"/>
              <a:ext cx="12192000" cy="3774558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1C4A838-D26D-4192-C834-59F5F94CC79B}"/>
                </a:ext>
              </a:extLst>
            </p:cNvPr>
            <p:cNvSpPr txBox="1"/>
            <p:nvPr/>
          </p:nvSpPr>
          <p:spPr>
            <a:xfrm>
              <a:off x="107373" y="1743741"/>
              <a:ext cx="12084627" cy="3673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4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zh-CN" altLang="en-US" sz="4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4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  <a:r>
                <a:rPr lang="en-US" altLang="zh-CN" sz="4400" b="1" baseline="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nd</a:t>
              </a:r>
              <a:r>
                <a:rPr lang="zh-CN" altLang="en-US" sz="4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4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IEEE</a:t>
              </a:r>
              <a:r>
                <a:rPr lang="zh-CN" altLang="en-US" sz="4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4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International</a:t>
              </a:r>
              <a:r>
                <a:rPr lang="zh-CN" altLang="en-US" sz="4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4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Conference</a:t>
              </a:r>
              <a:r>
                <a:rPr lang="zh-CN" altLang="en-US" sz="4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4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on</a:t>
              </a:r>
              <a:r>
                <a:rPr lang="zh-CN" altLang="en-US" sz="4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4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Industrial Informatics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4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August 17-20, 2024, Beijing, China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Organizing Committee | </a:t>
              </a:r>
              <a:r>
                <a:rPr lang="en-US" altLang="zh-CN" sz="24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Beihang</a:t>
              </a: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University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Email: </a:t>
              </a:r>
              <a:r>
                <a:rPr lang="en-US" altLang="zh-CN" sz="2400" b="0" i="0" u="none" strike="noStrike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INDIN2024@gmail.com</a:t>
              </a:r>
              <a:r>
                <a:rPr lang="en-US" altLang="zh-CN" sz="2400" b="0" i="0" u="none" strike="noStrike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| https://indin2024.ieee-ies.org/</a:t>
              </a:r>
              <a:endPara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9669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40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辰飞 侯</dc:creator>
  <cp:lastModifiedBy>辰飞 侯</cp:lastModifiedBy>
  <cp:revision>1</cp:revision>
  <dcterms:created xsi:type="dcterms:W3CDTF">2024-06-07T10:56:21Z</dcterms:created>
  <dcterms:modified xsi:type="dcterms:W3CDTF">2024-06-07T11:25:56Z</dcterms:modified>
</cp:coreProperties>
</file>