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2B27A-9356-4E88-BF26-B8BF3AB97FCB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4EA89F-906B-4DA1-8799-1973769808DC}">
      <dgm:prSet/>
      <dgm:spPr/>
      <dgm:t>
        <a:bodyPr/>
        <a:lstStyle/>
        <a:p>
          <a:pPr algn="ctr" rtl="0">
            <a:lnSpc>
              <a:spcPct val="90000"/>
            </a:lnSpc>
          </a:pPr>
          <a:r>
            <a:rPr lang="en-US" sz="1900" dirty="0" err="1">
              <a:latin typeface="Aptos" panose="020B0004020202020204"/>
              <a:ea typeface="+mn-ea"/>
              <a:cs typeface="+mn-cs"/>
            </a:rPr>
            <a:t>Μη</a:t>
          </a:r>
          <a:r>
            <a:rPr lang="en-US" sz="1900" dirty="0">
              <a:latin typeface="Aptos" panose="020B0004020202020204"/>
              <a:ea typeface="+mn-ea"/>
              <a:cs typeface="+mn-cs"/>
            </a:rPr>
            <a:t> κα</a:t>
          </a:r>
          <a:r>
            <a:rPr lang="en-US" sz="1900" dirty="0" err="1">
              <a:latin typeface="Aptos" panose="020B0004020202020204"/>
              <a:ea typeface="+mn-ea"/>
              <a:cs typeface="+mn-cs"/>
            </a:rPr>
            <a:t>θολική</a:t>
          </a:r>
          <a:r>
            <a:rPr lang="en-US" sz="1900" dirty="0">
              <a:latin typeface="Aptos" panose="020B0004020202020204"/>
              <a:ea typeface="+mn-ea"/>
              <a:cs typeface="+mn-cs"/>
            </a:rPr>
            <a:t> </a:t>
          </a:r>
          <a:r>
            <a:rPr lang="en-US" sz="1900" dirty="0" err="1">
              <a:latin typeface="Aptos" panose="020B0004020202020204"/>
              <a:ea typeface="+mn-ea"/>
              <a:cs typeface="+mn-cs"/>
            </a:rPr>
            <a:t>λύση</a:t>
          </a:r>
          <a:endParaRPr lang="en-US" sz="1900" dirty="0">
            <a:latin typeface="Aptos" panose="020B0004020202020204"/>
            <a:ea typeface="+mn-ea"/>
            <a:cs typeface="+mn-cs"/>
          </a:endParaRPr>
        </a:p>
      </dgm:t>
    </dgm:pt>
    <dgm:pt modelId="{342AD633-48DF-423C-9F33-848302D2604F}" type="parTrans" cxnId="{A537C55E-F813-4378-BA23-9D797949C210}">
      <dgm:prSet/>
      <dgm:spPr/>
      <dgm:t>
        <a:bodyPr/>
        <a:lstStyle/>
        <a:p>
          <a:endParaRPr lang="en-US"/>
        </a:p>
      </dgm:t>
    </dgm:pt>
    <dgm:pt modelId="{47C38313-400E-46E1-B310-B2991571B6E9}" type="sibTrans" cxnId="{A537C55E-F813-4378-BA23-9D797949C210}">
      <dgm:prSet/>
      <dgm:spPr/>
      <dgm:t>
        <a:bodyPr/>
        <a:lstStyle/>
        <a:p>
          <a:endParaRPr lang="en-US"/>
        </a:p>
      </dgm:t>
    </dgm:pt>
    <dgm:pt modelId="{5143B17C-AC6B-4BAC-980A-CBA42FC23A52}">
      <dgm:prSet/>
      <dgm:spPr/>
      <dgm:t>
        <a:bodyPr/>
        <a:lstStyle/>
        <a:p>
          <a:pPr algn="ctr" rtl="0">
            <a:lnSpc>
              <a:spcPct val="90000"/>
            </a:lnSpc>
          </a:pPr>
          <a:r>
            <a:rPr lang="en-US" sz="1900" dirty="0" err="1">
              <a:latin typeface="Aptos" panose="020B0004020202020204"/>
              <a:ea typeface="+mn-ea"/>
              <a:cs typeface="+mn-cs"/>
            </a:rPr>
            <a:t>Κλ</a:t>
          </a:r>
          <a:r>
            <a:rPr lang="en-US" sz="1900" dirty="0">
              <a:latin typeface="Aptos" panose="020B0004020202020204"/>
              <a:ea typeface="+mn-ea"/>
              <a:cs typeface="+mn-cs"/>
            </a:rPr>
            <a:t>α</a:t>
          </a:r>
          <a:r>
            <a:rPr lang="en-US" sz="1900" dirty="0" err="1">
              <a:latin typeface="Aptos" panose="020B0004020202020204"/>
              <a:ea typeface="+mn-ea"/>
              <a:cs typeface="+mn-cs"/>
            </a:rPr>
            <a:t>σσικό</a:t>
          </a:r>
          <a:r>
            <a:rPr lang="en-US" sz="1900" dirty="0">
              <a:latin typeface="Aptos" panose="020B0004020202020204"/>
              <a:ea typeface="+mn-ea"/>
              <a:cs typeface="+mn-cs"/>
            </a:rPr>
            <a:t> ραβ</a:t>
          </a:r>
          <a:r>
            <a:rPr lang="en-US" sz="1900" dirty="0" err="1">
              <a:latin typeface="Aptos" panose="020B0004020202020204"/>
              <a:ea typeface="+mn-ea"/>
              <a:cs typeface="+mn-cs"/>
            </a:rPr>
            <a:t>δί</a:t>
          </a:r>
          <a:r>
            <a:rPr lang="en-US" sz="1900" dirty="0">
              <a:latin typeface="Aptos" panose="020B0004020202020204"/>
              <a:ea typeface="+mn-ea"/>
              <a:cs typeface="+mn-cs"/>
            </a:rPr>
            <a:t> </a:t>
          </a:r>
          <a:r>
            <a:rPr lang="en-US" sz="1900" dirty="0" err="1">
              <a:latin typeface="Aptos" panose="020B0004020202020204"/>
              <a:ea typeface="+mn-ea"/>
              <a:cs typeface="+mn-cs"/>
            </a:rPr>
            <a:t>ελλι</a:t>
          </a:r>
          <a:r>
            <a:rPr lang="en-US" sz="1900" dirty="0">
              <a:latin typeface="Aptos" panose="020B0004020202020204"/>
              <a:ea typeface="+mn-ea"/>
              <a:cs typeface="+mn-cs"/>
            </a:rPr>
            <a:t>π</a:t>
          </a:r>
          <a:r>
            <a:rPr lang="en-US" sz="1900" dirty="0" err="1">
              <a:latin typeface="Aptos" panose="020B0004020202020204"/>
              <a:ea typeface="+mn-ea"/>
              <a:cs typeface="+mn-cs"/>
            </a:rPr>
            <a:t>ές</a:t>
          </a:r>
          <a:endParaRPr lang="en-US" sz="1900" dirty="0">
            <a:latin typeface="Aptos" panose="020B0004020202020204"/>
            <a:ea typeface="+mn-ea"/>
            <a:cs typeface="+mn-cs"/>
          </a:endParaRPr>
        </a:p>
      </dgm:t>
    </dgm:pt>
    <dgm:pt modelId="{5C3D02DA-B0CB-479A-9A6F-B7BC7EC7E8F7}" type="parTrans" cxnId="{31A53446-E2BA-4864-A0E6-83F1F7D24D88}">
      <dgm:prSet/>
      <dgm:spPr/>
      <dgm:t>
        <a:bodyPr/>
        <a:lstStyle/>
        <a:p>
          <a:endParaRPr lang="en-US"/>
        </a:p>
      </dgm:t>
    </dgm:pt>
    <dgm:pt modelId="{6542A831-3179-4570-9C8E-52F35EB66A49}" type="sibTrans" cxnId="{31A53446-E2BA-4864-A0E6-83F1F7D24D88}">
      <dgm:prSet/>
      <dgm:spPr/>
      <dgm:t>
        <a:bodyPr/>
        <a:lstStyle/>
        <a:p>
          <a:endParaRPr lang="en-US"/>
        </a:p>
      </dgm:t>
    </dgm:pt>
    <dgm:pt modelId="{B73191FD-C732-45CE-ABBD-D0DAE5B73A27}">
      <dgm:prSet/>
      <dgm:spPr/>
      <dgm:t>
        <a:bodyPr/>
        <a:lstStyle/>
        <a:p>
          <a:pPr algn="ctr" rtl="0">
            <a:lnSpc>
              <a:spcPct val="90000"/>
            </a:lnSpc>
          </a:pPr>
          <a:r>
            <a:rPr lang="en-US" sz="1900" dirty="0" err="1">
              <a:latin typeface="Aptos"/>
              <a:ea typeface="+mn-ea"/>
              <a:cs typeface="+mn-cs"/>
            </a:rPr>
            <a:t>Μίξη</a:t>
          </a:r>
          <a:r>
            <a:rPr lang="en-US" sz="1900" dirty="0">
              <a:latin typeface="Aptos"/>
              <a:ea typeface="+mn-ea"/>
              <a:cs typeface="+mn-cs"/>
            </a:rPr>
            <a:t> παραπ</a:t>
          </a:r>
          <a:r>
            <a:rPr lang="en-US" sz="1900" dirty="0" err="1">
              <a:latin typeface="Aptos"/>
              <a:ea typeface="+mn-ea"/>
              <a:cs typeface="+mn-cs"/>
            </a:rPr>
            <a:t>άνω</a:t>
          </a:r>
          <a:r>
            <a:rPr lang="en-US" sz="1900" dirty="0">
              <a:latin typeface="Aptos"/>
              <a:ea typeface="+mn-ea"/>
              <a:cs typeface="+mn-cs"/>
            </a:rPr>
            <a:t> </a:t>
          </a:r>
          <a:r>
            <a:rPr lang="en-US" sz="1900" dirty="0" err="1">
              <a:latin typeface="Aptos"/>
              <a:ea typeface="+mn-ea"/>
              <a:cs typeface="+mn-cs"/>
            </a:rPr>
            <a:t>γι</a:t>
          </a:r>
          <a:r>
            <a:rPr lang="en-US" sz="1900" dirty="0">
              <a:latin typeface="Aptos"/>
              <a:ea typeface="+mn-ea"/>
              <a:cs typeface="+mn-cs"/>
            </a:rPr>
            <a:t>α υβ</a:t>
          </a:r>
          <a:r>
            <a:rPr lang="en-US" sz="1900" dirty="0" err="1">
              <a:latin typeface="Aptos"/>
              <a:ea typeface="+mn-ea"/>
              <a:cs typeface="+mn-cs"/>
            </a:rPr>
            <a:t>ριδική</a:t>
          </a:r>
          <a:r>
            <a:rPr lang="en-US" sz="1900" dirty="0">
              <a:latin typeface="Aptos"/>
              <a:ea typeface="+mn-ea"/>
              <a:cs typeface="+mn-cs"/>
            </a:rPr>
            <a:t> </a:t>
          </a:r>
          <a:r>
            <a:rPr lang="en-US" sz="1900" dirty="0" err="1">
              <a:latin typeface="Aptos"/>
              <a:ea typeface="+mn-ea"/>
              <a:cs typeface="+mn-cs"/>
            </a:rPr>
            <a:t>λύση</a:t>
          </a:r>
          <a:endParaRPr lang="en-US" sz="1900" dirty="0">
            <a:latin typeface="Aptos"/>
            <a:ea typeface="+mn-ea"/>
            <a:cs typeface="+mn-cs"/>
          </a:endParaRPr>
        </a:p>
      </dgm:t>
    </dgm:pt>
    <dgm:pt modelId="{F5BD6295-8374-4341-9E97-D5DA1EDC6C0B}" type="parTrans" cxnId="{6B3A998F-682D-49D0-87E4-F1B616AC0FC8}">
      <dgm:prSet/>
      <dgm:spPr/>
      <dgm:t>
        <a:bodyPr/>
        <a:lstStyle/>
        <a:p>
          <a:endParaRPr lang="en-US"/>
        </a:p>
      </dgm:t>
    </dgm:pt>
    <dgm:pt modelId="{487D0B39-1192-4608-92A9-FE724681959D}" type="sibTrans" cxnId="{6B3A998F-682D-49D0-87E4-F1B616AC0FC8}">
      <dgm:prSet/>
      <dgm:spPr/>
      <dgm:t>
        <a:bodyPr/>
        <a:lstStyle/>
        <a:p>
          <a:endParaRPr lang="en-US"/>
        </a:p>
      </dgm:t>
    </dgm:pt>
    <dgm:pt modelId="{38A51BDE-3977-4410-99A5-F8C7E3AD5384}">
      <dgm:prSet phldr="0"/>
      <dgm:spPr/>
      <dgm:t>
        <a:bodyPr/>
        <a:lstStyle/>
        <a:p>
          <a:pPr algn="ctr" rtl="0">
            <a:lnSpc>
              <a:spcPct val="90000"/>
            </a:lnSpc>
          </a:pPr>
          <a:r>
            <a:rPr lang="en-US" sz="1900" dirty="0" err="1">
              <a:latin typeface="Aptos"/>
              <a:ea typeface="+mn-ea"/>
              <a:cs typeface="+mn-cs"/>
            </a:rPr>
            <a:t>Προ</a:t>
          </a:r>
          <a:r>
            <a:rPr lang="en-US" sz="1900" dirty="0">
              <a:latin typeface="Aptos"/>
              <a:ea typeface="+mn-ea"/>
              <a:cs typeface="+mn-cs"/>
            </a:rPr>
            <a:t>β</a:t>
          </a:r>
          <a:r>
            <a:rPr lang="en-US" sz="1900" dirty="0" err="1">
              <a:latin typeface="Aptos"/>
              <a:ea typeface="+mn-ea"/>
              <a:cs typeface="+mn-cs"/>
            </a:rPr>
            <a:t>λημ</a:t>
          </a:r>
          <a:r>
            <a:rPr lang="en-US" sz="1900" dirty="0">
              <a:latin typeface="Aptos"/>
              <a:ea typeface="+mn-ea"/>
              <a:cs typeface="+mn-cs"/>
            </a:rPr>
            <a:t>α</a:t>
          </a:r>
          <a:r>
            <a:rPr lang="en-US" sz="1900" dirty="0" err="1">
              <a:latin typeface="Aptos"/>
              <a:ea typeface="+mn-ea"/>
              <a:cs typeface="+mn-cs"/>
            </a:rPr>
            <a:t>τική</a:t>
          </a:r>
          <a:r>
            <a:rPr lang="en-US" sz="1900" dirty="0">
              <a:latin typeface="Aptos"/>
              <a:ea typeface="+mn-ea"/>
              <a:cs typeface="+mn-cs"/>
            </a:rPr>
            <a:t> </a:t>
          </a:r>
          <a:r>
            <a:rPr lang="en-US" sz="1900" dirty="0" err="1">
              <a:latin typeface="Aptos"/>
              <a:ea typeface="+mn-ea"/>
              <a:cs typeface="+mn-cs"/>
            </a:rPr>
            <a:t>μοντέρν</a:t>
          </a:r>
          <a:r>
            <a:rPr lang="en-US" sz="1900" dirty="0">
              <a:latin typeface="Aptos"/>
              <a:ea typeface="+mn-ea"/>
              <a:cs typeface="+mn-cs"/>
            </a:rPr>
            <a:t>α </a:t>
          </a:r>
          <a:r>
            <a:rPr lang="en-US" sz="1900" dirty="0" err="1">
              <a:latin typeface="Aptos"/>
              <a:ea typeface="+mn-ea"/>
              <a:cs typeface="+mn-cs"/>
            </a:rPr>
            <a:t>τεχνολογί</a:t>
          </a:r>
          <a:r>
            <a:rPr lang="en-US" sz="1900" dirty="0">
              <a:latin typeface="Aptos"/>
              <a:ea typeface="+mn-ea"/>
              <a:cs typeface="+mn-cs"/>
            </a:rPr>
            <a:t>α</a:t>
          </a:r>
        </a:p>
      </dgm:t>
    </dgm:pt>
    <dgm:pt modelId="{2997B791-879C-41C2-B798-ACE8114B97D3}" type="parTrans" cxnId="{377F517D-B123-48E4-9B8E-7AB6D46A6176}">
      <dgm:prSet/>
      <dgm:spPr/>
    </dgm:pt>
    <dgm:pt modelId="{19747FB5-46FB-4886-8320-B66C6C0A148E}" type="sibTrans" cxnId="{377F517D-B123-48E4-9B8E-7AB6D46A6176}">
      <dgm:prSet/>
      <dgm:spPr/>
    </dgm:pt>
    <dgm:pt modelId="{9E347584-A5FD-44F5-BE89-CC4CDA924841}" type="pres">
      <dgm:prSet presAssocID="{24D2B27A-9356-4E88-BF26-B8BF3AB97F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66EDF6-B258-40DF-B3BA-00C1E9A9F3D8}" type="pres">
      <dgm:prSet presAssocID="{D54EA89F-906B-4DA1-8799-1973769808DC}" presName="hierRoot1" presStyleCnt="0"/>
      <dgm:spPr/>
    </dgm:pt>
    <dgm:pt modelId="{64B6B14D-F208-4F09-8FBD-2881C74AA054}" type="pres">
      <dgm:prSet presAssocID="{D54EA89F-906B-4DA1-8799-1973769808DC}" presName="composite" presStyleCnt="0"/>
      <dgm:spPr/>
    </dgm:pt>
    <dgm:pt modelId="{37A2E2DB-75E4-4EDE-A174-E56E9A20E407}" type="pres">
      <dgm:prSet presAssocID="{D54EA89F-906B-4DA1-8799-1973769808DC}" presName="background" presStyleLbl="node0" presStyleIdx="0" presStyleCnt="4"/>
      <dgm:spPr/>
    </dgm:pt>
    <dgm:pt modelId="{782C0A31-4CC3-4CD3-8EEE-CDB6FF10F2D9}" type="pres">
      <dgm:prSet presAssocID="{D54EA89F-906B-4DA1-8799-1973769808DC}" presName="text" presStyleLbl="fgAcc0" presStyleIdx="0" presStyleCnt="4">
        <dgm:presLayoutVars>
          <dgm:chPref val="3"/>
        </dgm:presLayoutVars>
      </dgm:prSet>
      <dgm:spPr/>
    </dgm:pt>
    <dgm:pt modelId="{6CB1BF98-D40C-4184-ADD6-A85A9CDC3968}" type="pres">
      <dgm:prSet presAssocID="{D54EA89F-906B-4DA1-8799-1973769808DC}" presName="hierChild2" presStyleCnt="0"/>
      <dgm:spPr/>
    </dgm:pt>
    <dgm:pt modelId="{F56BC271-585C-42A5-A142-714F32721DCD}" type="pres">
      <dgm:prSet presAssocID="{5143B17C-AC6B-4BAC-980A-CBA42FC23A52}" presName="hierRoot1" presStyleCnt="0"/>
      <dgm:spPr/>
    </dgm:pt>
    <dgm:pt modelId="{B6CA8B20-66CB-4C98-A814-FF092919BC93}" type="pres">
      <dgm:prSet presAssocID="{5143B17C-AC6B-4BAC-980A-CBA42FC23A52}" presName="composite" presStyleCnt="0"/>
      <dgm:spPr/>
    </dgm:pt>
    <dgm:pt modelId="{14BEF001-F232-4ED3-B355-42881512C0CE}" type="pres">
      <dgm:prSet presAssocID="{5143B17C-AC6B-4BAC-980A-CBA42FC23A52}" presName="background" presStyleLbl="node0" presStyleIdx="1" presStyleCnt="4"/>
      <dgm:spPr/>
    </dgm:pt>
    <dgm:pt modelId="{B3DDF47F-2E84-4A5C-AB82-D16CC0906ABF}" type="pres">
      <dgm:prSet presAssocID="{5143B17C-AC6B-4BAC-980A-CBA42FC23A52}" presName="text" presStyleLbl="fgAcc0" presStyleIdx="1" presStyleCnt="4">
        <dgm:presLayoutVars>
          <dgm:chPref val="3"/>
        </dgm:presLayoutVars>
      </dgm:prSet>
      <dgm:spPr/>
    </dgm:pt>
    <dgm:pt modelId="{85C3BB4B-8C79-4E34-913B-5A562FD2CDA1}" type="pres">
      <dgm:prSet presAssocID="{5143B17C-AC6B-4BAC-980A-CBA42FC23A52}" presName="hierChild2" presStyleCnt="0"/>
      <dgm:spPr/>
    </dgm:pt>
    <dgm:pt modelId="{2827DAB2-11F6-4A5A-B753-D2EA544129A8}" type="pres">
      <dgm:prSet presAssocID="{38A51BDE-3977-4410-99A5-F8C7E3AD5384}" presName="hierRoot1" presStyleCnt="0"/>
      <dgm:spPr/>
    </dgm:pt>
    <dgm:pt modelId="{5AF1FB22-C8C8-4CB6-939E-9BA0431B4F8C}" type="pres">
      <dgm:prSet presAssocID="{38A51BDE-3977-4410-99A5-F8C7E3AD5384}" presName="composite" presStyleCnt="0"/>
      <dgm:spPr/>
    </dgm:pt>
    <dgm:pt modelId="{7FF74045-B197-40A5-9E4F-AB71DBBB7E96}" type="pres">
      <dgm:prSet presAssocID="{38A51BDE-3977-4410-99A5-F8C7E3AD5384}" presName="background" presStyleLbl="node0" presStyleIdx="2" presStyleCnt="4"/>
      <dgm:spPr/>
    </dgm:pt>
    <dgm:pt modelId="{863BD1EE-FFED-4C1D-B4D0-6234A59F0EFA}" type="pres">
      <dgm:prSet presAssocID="{38A51BDE-3977-4410-99A5-F8C7E3AD5384}" presName="text" presStyleLbl="fgAcc0" presStyleIdx="2" presStyleCnt="4">
        <dgm:presLayoutVars>
          <dgm:chPref val="3"/>
        </dgm:presLayoutVars>
      </dgm:prSet>
      <dgm:spPr/>
    </dgm:pt>
    <dgm:pt modelId="{B9F76775-8914-4E05-94AE-90954376CC31}" type="pres">
      <dgm:prSet presAssocID="{38A51BDE-3977-4410-99A5-F8C7E3AD5384}" presName="hierChild2" presStyleCnt="0"/>
      <dgm:spPr/>
    </dgm:pt>
    <dgm:pt modelId="{6E666247-5870-48C0-9BCD-F4C65C086504}" type="pres">
      <dgm:prSet presAssocID="{B73191FD-C732-45CE-ABBD-D0DAE5B73A27}" presName="hierRoot1" presStyleCnt="0"/>
      <dgm:spPr/>
    </dgm:pt>
    <dgm:pt modelId="{F4EF7B91-3F18-47CC-AE07-B0D8687D97B4}" type="pres">
      <dgm:prSet presAssocID="{B73191FD-C732-45CE-ABBD-D0DAE5B73A27}" presName="composite" presStyleCnt="0"/>
      <dgm:spPr/>
    </dgm:pt>
    <dgm:pt modelId="{73CED3F7-6551-4CE1-B35B-14EBC222262E}" type="pres">
      <dgm:prSet presAssocID="{B73191FD-C732-45CE-ABBD-D0DAE5B73A27}" presName="background" presStyleLbl="node0" presStyleIdx="3" presStyleCnt="4"/>
      <dgm:spPr/>
    </dgm:pt>
    <dgm:pt modelId="{85C784E1-AE92-4867-882F-7FC2BE635FF7}" type="pres">
      <dgm:prSet presAssocID="{B73191FD-C732-45CE-ABBD-D0DAE5B73A27}" presName="text" presStyleLbl="fgAcc0" presStyleIdx="3" presStyleCnt="4">
        <dgm:presLayoutVars>
          <dgm:chPref val="3"/>
        </dgm:presLayoutVars>
      </dgm:prSet>
      <dgm:spPr/>
    </dgm:pt>
    <dgm:pt modelId="{4656D115-94CB-4391-A97F-6E0F4E8AE2FB}" type="pres">
      <dgm:prSet presAssocID="{B73191FD-C732-45CE-ABBD-D0DAE5B73A27}" presName="hierChild2" presStyleCnt="0"/>
      <dgm:spPr/>
    </dgm:pt>
  </dgm:ptLst>
  <dgm:cxnLst>
    <dgm:cxn modelId="{75AC0A16-AE03-4952-B5EB-454483EF6D00}" type="presOf" srcId="{24D2B27A-9356-4E88-BF26-B8BF3AB97FCB}" destId="{9E347584-A5FD-44F5-BE89-CC4CDA924841}" srcOrd="0" destOrd="0" presId="urn:microsoft.com/office/officeart/2005/8/layout/hierarchy1"/>
    <dgm:cxn modelId="{A537C55E-F813-4378-BA23-9D797949C210}" srcId="{24D2B27A-9356-4E88-BF26-B8BF3AB97FCB}" destId="{D54EA89F-906B-4DA1-8799-1973769808DC}" srcOrd="0" destOrd="0" parTransId="{342AD633-48DF-423C-9F33-848302D2604F}" sibTransId="{47C38313-400E-46E1-B310-B2991571B6E9}"/>
    <dgm:cxn modelId="{31A53446-E2BA-4864-A0E6-83F1F7D24D88}" srcId="{24D2B27A-9356-4E88-BF26-B8BF3AB97FCB}" destId="{5143B17C-AC6B-4BAC-980A-CBA42FC23A52}" srcOrd="1" destOrd="0" parTransId="{5C3D02DA-B0CB-479A-9A6F-B7BC7EC7E8F7}" sibTransId="{6542A831-3179-4570-9C8E-52F35EB66A49}"/>
    <dgm:cxn modelId="{377F517D-B123-48E4-9B8E-7AB6D46A6176}" srcId="{24D2B27A-9356-4E88-BF26-B8BF3AB97FCB}" destId="{38A51BDE-3977-4410-99A5-F8C7E3AD5384}" srcOrd="2" destOrd="0" parTransId="{2997B791-879C-41C2-B798-ACE8114B97D3}" sibTransId="{19747FB5-46FB-4886-8320-B66C6C0A148E}"/>
    <dgm:cxn modelId="{6B3A998F-682D-49D0-87E4-F1B616AC0FC8}" srcId="{24D2B27A-9356-4E88-BF26-B8BF3AB97FCB}" destId="{B73191FD-C732-45CE-ABBD-D0DAE5B73A27}" srcOrd="3" destOrd="0" parTransId="{F5BD6295-8374-4341-9E97-D5DA1EDC6C0B}" sibTransId="{487D0B39-1192-4608-92A9-FE724681959D}"/>
    <dgm:cxn modelId="{607F6D91-818B-45D0-AB89-03E1DAC68905}" type="presOf" srcId="{B73191FD-C732-45CE-ABBD-D0DAE5B73A27}" destId="{85C784E1-AE92-4867-882F-7FC2BE635FF7}" srcOrd="0" destOrd="0" presId="urn:microsoft.com/office/officeart/2005/8/layout/hierarchy1"/>
    <dgm:cxn modelId="{D28A9BB4-EFAE-4E99-AB66-DA2FFD0F0D95}" type="presOf" srcId="{D54EA89F-906B-4DA1-8799-1973769808DC}" destId="{782C0A31-4CC3-4CD3-8EEE-CDB6FF10F2D9}" srcOrd="0" destOrd="0" presId="urn:microsoft.com/office/officeart/2005/8/layout/hierarchy1"/>
    <dgm:cxn modelId="{E83C02E4-52EB-4B72-AC13-B85217436481}" type="presOf" srcId="{38A51BDE-3977-4410-99A5-F8C7E3AD5384}" destId="{863BD1EE-FFED-4C1D-B4D0-6234A59F0EFA}" srcOrd="0" destOrd="0" presId="urn:microsoft.com/office/officeart/2005/8/layout/hierarchy1"/>
    <dgm:cxn modelId="{06BD7DF5-837A-47AC-8356-E59C623BDF5A}" type="presOf" srcId="{5143B17C-AC6B-4BAC-980A-CBA42FC23A52}" destId="{B3DDF47F-2E84-4A5C-AB82-D16CC0906ABF}" srcOrd="0" destOrd="0" presId="urn:microsoft.com/office/officeart/2005/8/layout/hierarchy1"/>
    <dgm:cxn modelId="{80AC7E63-21DC-4BF4-93DF-9F0A67586022}" type="presParOf" srcId="{9E347584-A5FD-44F5-BE89-CC4CDA924841}" destId="{2466EDF6-B258-40DF-B3BA-00C1E9A9F3D8}" srcOrd="0" destOrd="0" presId="urn:microsoft.com/office/officeart/2005/8/layout/hierarchy1"/>
    <dgm:cxn modelId="{B0763B26-1914-4DD7-985C-75E9360ABE3E}" type="presParOf" srcId="{2466EDF6-B258-40DF-B3BA-00C1E9A9F3D8}" destId="{64B6B14D-F208-4F09-8FBD-2881C74AA054}" srcOrd="0" destOrd="0" presId="urn:microsoft.com/office/officeart/2005/8/layout/hierarchy1"/>
    <dgm:cxn modelId="{6573694B-1A25-41CE-A521-F5C9C47D8145}" type="presParOf" srcId="{64B6B14D-F208-4F09-8FBD-2881C74AA054}" destId="{37A2E2DB-75E4-4EDE-A174-E56E9A20E407}" srcOrd="0" destOrd="0" presId="urn:microsoft.com/office/officeart/2005/8/layout/hierarchy1"/>
    <dgm:cxn modelId="{22CC1494-C488-4CAA-AAC1-A202AE595FC6}" type="presParOf" srcId="{64B6B14D-F208-4F09-8FBD-2881C74AA054}" destId="{782C0A31-4CC3-4CD3-8EEE-CDB6FF10F2D9}" srcOrd="1" destOrd="0" presId="urn:microsoft.com/office/officeart/2005/8/layout/hierarchy1"/>
    <dgm:cxn modelId="{C57D1980-EE19-4705-92B7-4FE8BD1FB3E5}" type="presParOf" srcId="{2466EDF6-B258-40DF-B3BA-00C1E9A9F3D8}" destId="{6CB1BF98-D40C-4184-ADD6-A85A9CDC3968}" srcOrd="1" destOrd="0" presId="urn:microsoft.com/office/officeart/2005/8/layout/hierarchy1"/>
    <dgm:cxn modelId="{840F11BA-3F98-4742-A9FB-17F40905D2A9}" type="presParOf" srcId="{9E347584-A5FD-44F5-BE89-CC4CDA924841}" destId="{F56BC271-585C-42A5-A142-714F32721DCD}" srcOrd="1" destOrd="0" presId="urn:microsoft.com/office/officeart/2005/8/layout/hierarchy1"/>
    <dgm:cxn modelId="{AE5B2A8B-FCF8-4224-B828-6179A5B17D8A}" type="presParOf" srcId="{F56BC271-585C-42A5-A142-714F32721DCD}" destId="{B6CA8B20-66CB-4C98-A814-FF092919BC93}" srcOrd="0" destOrd="0" presId="urn:microsoft.com/office/officeart/2005/8/layout/hierarchy1"/>
    <dgm:cxn modelId="{6961EE38-869E-479B-9C8C-2E661E9EF20F}" type="presParOf" srcId="{B6CA8B20-66CB-4C98-A814-FF092919BC93}" destId="{14BEF001-F232-4ED3-B355-42881512C0CE}" srcOrd="0" destOrd="0" presId="urn:microsoft.com/office/officeart/2005/8/layout/hierarchy1"/>
    <dgm:cxn modelId="{EA5677D0-2E6E-445F-96B6-1A5699286383}" type="presParOf" srcId="{B6CA8B20-66CB-4C98-A814-FF092919BC93}" destId="{B3DDF47F-2E84-4A5C-AB82-D16CC0906ABF}" srcOrd="1" destOrd="0" presId="urn:microsoft.com/office/officeart/2005/8/layout/hierarchy1"/>
    <dgm:cxn modelId="{066585EB-2E20-4B30-8F60-7CF1C37751D7}" type="presParOf" srcId="{F56BC271-585C-42A5-A142-714F32721DCD}" destId="{85C3BB4B-8C79-4E34-913B-5A562FD2CDA1}" srcOrd="1" destOrd="0" presId="urn:microsoft.com/office/officeart/2005/8/layout/hierarchy1"/>
    <dgm:cxn modelId="{A4CC8164-5D05-4887-A06D-1BE788C2D494}" type="presParOf" srcId="{9E347584-A5FD-44F5-BE89-CC4CDA924841}" destId="{2827DAB2-11F6-4A5A-B753-D2EA544129A8}" srcOrd="2" destOrd="0" presId="urn:microsoft.com/office/officeart/2005/8/layout/hierarchy1"/>
    <dgm:cxn modelId="{B0F2E5BE-2967-4174-8169-68078FDFDE28}" type="presParOf" srcId="{2827DAB2-11F6-4A5A-B753-D2EA544129A8}" destId="{5AF1FB22-C8C8-4CB6-939E-9BA0431B4F8C}" srcOrd="0" destOrd="0" presId="urn:microsoft.com/office/officeart/2005/8/layout/hierarchy1"/>
    <dgm:cxn modelId="{A3581ED6-CF18-48CB-BD3A-E136E8F85F71}" type="presParOf" srcId="{5AF1FB22-C8C8-4CB6-939E-9BA0431B4F8C}" destId="{7FF74045-B197-40A5-9E4F-AB71DBBB7E96}" srcOrd="0" destOrd="0" presId="urn:microsoft.com/office/officeart/2005/8/layout/hierarchy1"/>
    <dgm:cxn modelId="{C0EBC013-140F-467B-B7A7-54304CD7DF8B}" type="presParOf" srcId="{5AF1FB22-C8C8-4CB6-939E-9BA0431B4F8C}" destId="{863BD1EE-FFED-4C1D-B4D0-6234A59F0EFA}" srcOrd="1" destOrd="0" presId="urn:microsoft.com/office/officeart/2005/8/layout/hierarchy1"/>
    <dgm:cxn modelId="{49EFB278-9C3E-4458-8425-13D7BF6E0EE1}" type="presParOf" srcId="{2827DAB2-11F6-4A5A-B753-D2EA544129A8}" destId="{B9F76775-8914-4E05-94AE-90954376CC31}" srcOrd="1" destOrd="0" presId="urn:microsoft.com/office/officeart/2005/8/layout/hierarchy1"/>
    <dgm:cxn modelId="{8000F544-676E-4357-A4AF-8A6C2C71E511}" type="presParOf" srcId="{9E347584-A5FD-44F5-BE89-CC4CDA924841}" destId="{6E666247-5870-48C0-9BCD-F4C65C086504}" srcOrd="3" destOrd="0" presId="urn:microsoft.com/office/officeart/2005/8/layout/hierarchy1"/>
    <dgm:cxn modelId="{E2C80A71-DA02-43D4-B223-CD356C0C03AC}" type="presParOf" srcId="{6E666247-5870-48C0-9BCD-F4C65C086504}" destId="{F4EF7B91-3F18-47CC-AE07-B0D8687D97B4}" srcOrd="0" destOrd="0" presId="urn:microsoft.com/office/officeart/2005/8/layout/hierarchy1"/>
    <dgm:cxn modelId="{EA1BF761-7940-4655-B977-85ABE04D7A0D}" type="presParOf" srcId="{F4EF7B91-3F18-47CC-AE07-B0D8687D97B4}" destId="{73CED3F7-6551-4CE1-B35B-14EBC222262E}" srcOrd="0" destOrd="0" presId="urn:microsoft.com/office/officeart/2005/8/layout/hierarchy1"/>
    <dgm:cxn modelId="{93331C2E-88EB-4A73-A3B2-2FADD00E22D6}" type="presParOf" srcId="{F4EF7B91-3F18-47CC-AE07-B0D8687D97B4}" destId="{85C784E1-AE92-4867-882F-7FC2BE635FF7}" srcOrd="1" destOrd="0" presId="urn:microsoft.com/office/officeart/2005/8/layout/hierarchy1"/>
    <dgm:cxn modelId="{AE6B5447-D289-4E65-9A3D-ED66DA33FC63}" type="presParOf" srcId="{6E666247-5870-48C0-9BCD-F4C65C086504}" destId="{4656D115-94CB-4391-A97F-6E0F4E8AE2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A2E2DB-75E4-4EDE-A174-E56E9A20E407}">
      <dsp:nvSpPr>
        <dsp:cNvPr id="0" name=""/>
        <dsp:cNvSpPr/>
      </dsp:nvSpPr>
      <dsp:spPr>
        <a:xfrm>
          <a:off x="72203" y="225"/>
          <a:ext cx="1947430" cy="1236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2C0A31-4CC3-4CD3-8EEE-CDB6FF10F2D9}">
      <dsp:nvSpPr>
        <dsp:cNvPr id="0" name=""/>
        <dsp:cNvSpPr/>
      </dsp:nvSpPr>
      <dsp:spPr>
        <a:xfrm>
          <a:off x="288585" y="205787"/>
          <a:ext cx="1947430" cy="1236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Aptos" panose="020B0004020202020204"/>
              <a:ea typeface="+mn-ea"/>
              <a:cs typeface="+mn-cs"/>
            </a:rPr>
            <a:t>Μη</a:t>
          </a:r>
          <a:r>
            <a:rPr lang="en-US" sz="1900" kern="1200" dirty="0">
              <a:latin typeface="Aptos" panose="020B0004020202020204"/>
              <a:ea typeface="+mn-ea"/>
              <a:cs typeface="+mn-cs"/>
            </a:rPr>
            <a:t> κα</a:t>
          </a:r>
          <a:r>
            <a:rPr lang="en-US" sz="1900" kern="1200" dirty="0" err="1">
              <a:latin typeface="Aptos" panose="020B0004020202020204"/>
              <a:ea typeface="+mn-ea"/>
              <a:cs typeface="+mn-cs"/>
            </a:rPr>
            <a:t>θολική</a:t>
          </a:r>
          <a:r>
            <a:rPr lang="en-US" sz="1900" kern="1200" dirty="0">
              <a:latin typeface="Aptos" panose="020B0004020202020204"/>
              <a:ea typeface="+mn-ea"/>
              <a:cs typeface="+mn-cs"/>
            </a:rPr>
            <a:t> </a:t>
          </a:r>
          <a:r>
            <a:rPr lang="en-US" sz="1900" kern="1200" dirty="0" err="1">
              <a:latin typeface="Aptos" panose="020B0004020202020204"/>
              <a:ea typeface="+mn-ea"/>
              <a:cs typeface="+mn-cs"/>
            </a:rPr>
            <a:t>λύση</a:t>
          </a:r>
          <a:endParaRPr lang="en-US" sz="1900" kern="1200" dirty="0">
            <a:latin typeface="Aptos" panose="020B0004020202020204"/>
            <a:ea typeface="+mn-ea"/>
            <a:cs typeface="+mn-cs"/>
          </a:endParaRPr>
        </a:p>
      </dsp:txBody>
      <dsp:txXfrm>
        <a:off x="324804" y="242006"/>
        <a:ext cx="1874992" cy="1164180"/>
      </dsp:txXfrm>
    </dsp:sp>
    <dsp:sp modelId="{14BEF001-F232-4ED3-B355-42881512C0CE}">
      <dsp:nvSpPr>
        <dsp:cNvPr id="0" name=""/>
        <dsp:cNvSpPr/>
      </dsp:nvSpPr>
      <dsp:spPr>
        <a:xfrm>
          <a:off x="2452397" y="225"/>
          <a:ext cx="1947430" cy="1236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DDF47F-2E84-4A5C-AB82-D16CC0906ABF}">
      <dsp:nvSpPr>
        <dsp:cNvPr id="0" name=""/>
        <dsp:cNvSpPr/>
      </dsp:nvSpPr>
      <dsp:spPr>
        <a:xfrm>
          <a:off x="2668778" y="205787"/>
          <a:ext cx="1947430" cy="1236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Aptos" panose="020B0004020202020204"/>
              <a:ea typeface="+mn-ea"/>
              <a:cs typeface="+mn-cs"/>
            </a:rPr>
            <a:t>Κλ</a:t>
          </a:r>
          <a:r>
            <a:rPr lang="en-US" sz="1900" kern="1200" dirty="0">
              <a:latin typeface="Aptos" panose="020B0004020202020204"/>
              <a:ea typeface="+mn-ea"/>
              <a:cs typeface="+mn-cs"/>
            </a:rPr>
            <a:t>α</a:t>
          </a:r>
          <a:r>
            <a:rPr lang="en-US" sz="1900" kern="1200" dirty="0" err="1">
              <a:latin typeface="Aptos" panose="020B0004020202020204"/>
              <a:ea typeface="+mn-ea"/>
              <a:cs typeface="+mn-cs"/>
            </a:rPr>
            <a:t>σσικό</a:t>
          </a:r>
          <a:r>
            <a:rPr lang="en-US" sz="1900" kern="1200" dirty="0">
              <a:latin typeface="Aptos" panose="020B0004020202020204"/>
              <a:ea typeface="+mn-ea"/>
              <a:cs typeface="+mn-cs"/>
            </a:rPr>
            <a:t> ραβ</a:t>
          </a:r>
          <a:r>
            <a:rPr lang="en-US" sz="1900" kern="1200" dirty="0" err="1">
              <a:latin typeface="Aptos" panose="020B0004020202020204"/>
              <a:ea typeface="+mn-ea"/>
              <a:cs typeface="+mn-cs"/>
            </a:rPr>
            <a:t>δί</a:t>
          </a:r>
          <a:r>
            <a:rPr lang="en-US" sz="1900" kern="1200" dirty="0">
              <a:latin typeface="Aptos" panose="020B0004020202020204"/>
              <a:ea typeface="+mn-ea"/>
              <a:cs typeface="+mn-cs"/>
            </a:rPr>
            <a:t> </a:t>
          </a:r>
          <a:r>
            <a:rPr lang="en-US" sz="1900" kern="1200" dirty="0" err="1">
              <a:latin typeface="Aptos" panose="020B0004020202020204"/>
              <a:ea typeface="+mn-ea"/>
              <a:cs typeface="+mn-cs"/>
            </a:rPr>
            <a:t>ελλι</a:t>
          </a:r>
          <a:r>
            <a:rPr lang="en-US" sz="1900" kern="1200" dirty="0">
              <a:latin typeface="Aptos" panose="020B0004020202020204"/>
              <a:ea typeface="+mn-ea"/>
              <a:cs typeface="+mn-cs"/>
            </a:rPr>
            <a:t>π</a:t>
          </a:r>
          <a:r>
            <a:rPr lang="en-US" sz="1900" kern="1200" dirty="0" err="1">
              <a:latin typeface="Aptos" panose="020B0004020202020204"/>
              <a:ea typeface="+mn-ea"/>
              <a:cs typeface="+mn-cs"/>
            </a:rPr>
            <a:t>ές</a:t>
          </a:r>
          <a:endParaRPr lang="en-US" sz="1900" kern="1200" dirty="0">
            <a:latin typeface="Aptos" panose="020B0004020202020204"/>
            <a:ea typeface="+mn-ea"/>
            <a:cs typeface="+mn-cs"/>
          </a:endParaRPr>
        </a:p>
      </dsp:txBody>
      <dsp:txXfrm>
        <a:off x="2704997" y="242006"/>
        <a:ext cx="1874992" cy="1164180"/>
      </dsp:txXfrm>
    </dsp:sp>
    <dsp:sp modelId="{7FF74045-B197-40A5-9E4F-AB71DBBB7E96}">
      <dsp:nvSpPr>
        <dsp:cNvPr id="0" name=""/>
        <dsp:cNvSpPr/>
      </dsp:nvSpPr>
      <dsp:spPr>
        <a:xfrm>
          <a:off x="4832590" y="225"/>
          <a:ext cx="1947430" cy="1236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3BD1EE-FFED-4C1D-B4D0-6234A59F0EFA}">
      <dsp:nvSpPr>
        <dsp:cNvPr id="0" name=""/>
        <dsp:cNvSpPr/>
      </dsp:nvSpPr>
      <dsp:spPr>
        <a:xfrm>
          <a:off x="5048971" y="205787"/>
          <a:ext cx="1947430" cy="1236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Aptos"/>
              <a:ea typeface="+mn-ea"/>
              <a:cs typeface="+mn-cs"/>
            </a:rPr>
            <a:t>Προ</a:t>
          </a:r>
          <a:r>
            <a:rPr lang="en-US" sz="1900" kern="1200" dirty="0">
              <a:latin typeface="Aptos"/>
              <a:ea typeface="+mn-ea"/>
              <a:cs typeface="+mn-cs"/>
            </a:rPr>
            <a:t>β</a:t>
          </a:r>
          <a:r>
            <a:rPr lang="en-US" sz="1900" kern="1200" dirty="0" err="1">
              <a:latin typeface="Aptos"/>
              <a:ea typeface="+mn-ea"/>
              <a:cs typeface="+mn-cs"/>
            </a:rPr>
            <a:t>λημ</a:t>
          </a:r>
          <a:r>
            <a:rPr lang="en-US" sz="1900" kern="1200" dirty="0">
              <a:latin typeface="Aptos"/>
              <a:ea typeface="+mn-ea"/>
              <a:cs typeface="+mn-cs"/>
            </a:rPr>
            <a:t>α</a:t>
          </a:r>
          <a:r>
            <a:rPr lang="en-US" sz="1900" kern="1200" dirty="0" err="1">
              <a:latin typeface="Aptos"/>
              <a:ea typeface="+mn-ea"/>
              <a:cs typeface="+mn-cs"/>
            </a:rPr>
            <a:t>τική</a:t>
          </a:r>
          <a:r>
            <a:rPr lang="en-US" sz="1900" kern="1200" dirty="0">
              <a:latin typeface="Aptos"/>
              <a:ea typeface="+mn-ea"/>
              <a:cs typeface="+mn-cs"/>
            </a:rPr>
            <a:t> </a:t>
          </a:r>
          <a:r>
            <a:rPr lang="en-US" sz="1900" kern="1200" dirty="0" err="1">
              <a:latin typeface="Aptos"/>
              <a:ea typeface="+mn-ea"/>
              <a:cs typeface="+mn-cs"/>
            </a:rPr>
            <a:t>μοντέρν</a:t>
          </a:r>
          <a:r>
            <a:rPr lang="en-US" sz="1900" kern="1200" dirty="0">
              <a:latin typeface="Aptos"/>
              <a:ea typeface="+mn-ea"/>
              <a:cs typeface="+mn-cs"/>
            </a:rPr>
            <a:t>α </a:t>
          </a:r>
          <a:r>
            <a:rPr lang="en-US" sz="1900" kern="1200" dirty="0" err="1">
              <a:latin typeface="Aptos"/>
              <a:ea typeface="+mn-ea"/>
              <a:cs typeface="+mn-cs"/>
            </a:rPr>
            <a:t>τεχνολογί</a:t>
          </a:r>
          <a:r>
            <a:rPr lang="en-US" sz="1900" kern="1200" dirty="0">
              <a:latin typeface="Aptos"/>
              <a:ea typeface="+mn-ea"/>
              <a:cs typeface="+mn-cs"/>
            </a:rPr>
            <a:t>α</a:t>
          </a:r>
        </a:p>
      </dsp:txBody>
      <dsp:txXfrm>
        <a:off x="5085190" y="242006"/>
        <a:ext cx="1874992" cy="1164180"/>
      </dsp:txXfrm>
    </dsp:sp>
    <dsp:sp modelId="{73CED3F7-6551-4CE1-B35B-14EBC222262E}">
      <dsp:nvSpPr>
        <dsp:cNvPr id="0" name=""/>
        <dsp:cNvSpPr/>
      </dsp:nvSpPr>
      <dsp:spPr>
        <a:xfrm>
          <a:off x="7212783" y="225"/>
          <a:ext cx="1947430" cy="1236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C784E1-AE92-4867-882F-7FC2BE635FF7}">
      <dsp:nvSpPr>
        <dsp:cNvPr id="0" name=""/>
        <dsp:cNvSpPr/>
      </dsp:nvSpPr>
      <dsp:spPr>
        <a:xfrm>
          <a:off x="7429165" y="205787"/>
          <a:ext cx="1947430" cy="1236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Aptos"/>
              <a:ea typeface="+mn-ea"/>
              <a:cs typeface="+mn-cs"/>
            </a:rPr>
            <a:t>Μίξη</a:t>
          </a:r>
          <a:r>
            <a:rPr lang="en-US" sz="1900" kern="1200" dirty="0">
              <a:latin typeface="Aptos"/>
              <a:ea typeface="+mn-ea"/>
              <a:cs typeface="+mn-cs"/>
            </a:rPr>
            <a:t> παραπ</a:t>
          </a:r>
          <a:r>
            <a:rPr lang="en-US" sz="1900" kern="1200" dirty="0" err="1">
              <a:latin typeface="Aptos"/>
              <a:ea typeface="+mn-ea"/>
              <a:cs typeface="+mn-cs"/>
            </a:rPr>
            <a:t>άνω</a:t>
          </a:r>
          <a:r>
            <a:rPr lang="en-US" sz="1900" kern="1200" dirty="0">
              <a:latin typeface="Aptos"/>
              <a:ea typeface="+mn-ea"/>
              <a:cs typeface="+mn-cs"/>
            </a:rPr>
            <a:t> </a:t>
          </a:r>
          <a:r>
            <a:rPr lang="en-US" sz="1900" kern="1200" dirty="0" err="1">
              <a:latin typeface="Aptos"/>
              <a:ea typeface="+mn-ea"/>
              <a:cs typeface="+mn-cs"/>
            </a:rPr>
            <a:t>γι</a:t>
          </a:r>
          <a:r>
            <a:rPr lang="en-US" sz="1900" kern="1200" dirty="0">
              <a:latin typeface="Aptos"/>
              <a:ea typeface="+mn-ea"/>
              <a:cs typeface="+mn-cs"/>
            </a:rPr>
            <a:t>α υβ</a:t>
          </a:r>
          <a:r>
            <a:rPr lang="en-US" sz="1900" kern="1200" dirty="0" err="1">
              <a:latin typeface="Aptos"/>
              <a:ea typeface="+mn-ea"/>
              <a:cs typeface="+mn-cs"/>
            </a:rPr>
            <a:t>ριδική</a:t>
          </a:r>
          <a:r>
            <a:rPr lang="en-US" sz="1900" kern="1200" dirty="0">
              <a:latin typeface="Aptos"/>
              <a:ea typeface="+mn-ea"/>
              <a:cs typeface="+mn-cs"/>
            </a:rPr>
            <a:t> </a:t>
          </a:r>
          <a:r>
            <a:rPr lang="en-US" sz="1900" kern="1200" dirty="0" err="1">
              <a:latin typeface="Aptos"/>
              <a:ea typeface="+mn-ea"/>
              <a:cs typeface="+mn-cs"/>
            </a:rPr>
            <a:t>λύση</a:t>
          </a:r>
          <a:endParaRPr lang="en-US" sz="1900" kern="1200" dirty="0">
            <a:latin typeface="Aptos"/>
            <a:ea typeface="+mn-ea"/>
            <a:cs typeface="+mn-cs"/>
          </a:endParaRPr>
        </a:p>
      </dsp:txBody>
      <dsp:txXfrm>
        <a:off x="7465384" y="242006"/>
        <a:ext cx="1874992" cy="1164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Kana Fotilo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an IEEE project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6A9B5-0908-42C7-2B01-142992B1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en-US" err="1"/>
              <a:t>Το</a:t>
            </a:r>
            <a:r>
              <a:rPr lang="en-US"/>
              <a:t> π</a:t>
            </a:r>
            <a:r>
              <a:rPr lang="en-US" err="1"/>
              <a:t>ρό</a:t>
            </a:r>
            <a:r>
              <a:rPr lang="en-US"/>
              <a:t>β</a:t>
            </a:r>
            <a:r>
              <a:rPr lang="en-US" err="1"/>
              <a:t>λημ</a:t>
            </a:r>
            <a:r>
              <a:rPr lang="en-US"/>
              <a:t>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EC46-D9F2-7943-A9D5-6BB705946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 sz="2000" dirty="0"/>
              <a:t>Ελλιπείς </a:t>
            </a:r>
            <a:r>
              <a:rPr lang="en-US" sz="2000" dirty="0"/>
              <a:t>υπ</a:t>
            </a:r>
            <a:r>
              <a:rPr lang="en-US" sz="2000" dirty="0" err="1"/>
              <a:t>οδομές</a:t>
            </a:r>
            <a:endParaRPr lang="en-US" sz="2000" dirty="0"/>
          </a:p>
          <a:p>
            <a:r>
              <a:rPr lang="en-US" sz="2000" dirty="0" err="1"/>
              <a:t>Μειωμένη</a:t>
            </a:r>
            <a:r>
              <a:rPr lang="en-US" sz="2000" dirty="0"/>
              <a:t> α</a:t>
            </a:r>
            <a:r>
              <a:rPr lang="en-US" sz="2000" dirty="0" err="1"/>
              <a:t>νεξ</a:t>
            </a:r>
            <a:r>
              <a:rPr lang="en-US" sz="2000" dirty="0"/>
              <a:t>α</a:t>
            </a:r>
            <a:r>
              <a:rPr lang="en-US" sz="2000" dirty="0" err="1"/>
              <a:t>ρτησί</a:t>
            </a:r>
            <a:r>
              <a:rPr lang="en-US" sz="2000" dirty="0"/>
              <a:t>α</a:t>
            </a:r>
          </a:p>
          <a:p>
            <a:r>
              <a:rPr lang="en-US" sz="2000" dirty="0" err="1"/>
              <a:t>Αντικοινωνική</a:t>
            </a:r>
            <a:r>
              <a:rPr lang="en-US" sz="2000" dirty="0"/>
              <a:t> </a:t>
            </a:r>
            <a:r>
              <a:rPr lang="en-US" sz="2000" dirty="0" err="1"/>
              <a:t>συμ</a:t>
            </a:r>
            <a:r>
              <a:rPr lang="en-US" sz="2000" dirty="0"/>
              <a:t>π</a:t>
            </a:r>
            <a:r>
              <a:rPr lang="en-US" sz="2000" dirty="0" err="1"/>
              <a:t>εριφορά</a:t>
            </a:r>
            <a:endParaRPr lang="en-US" sz="2000" dirty="0"/>
          </a:p>
          <a:p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7B7F86-C046-B74F-6FA3-6388B8B6FF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754" r="-1" b="21428"/>
          <a:stretch>
            <a:fillRect/>
          </a:stretch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7E197-7BDC-68A8-2CB0-245B11382C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49" b="20668"/>
          <a:stretch>
            <a:fillRect/>
          </a:stretch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927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0500" y="6"/>
            <a:ext cx="31114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26042" y="9496"/>
            <a:ext cx="11765956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D4701-16C2-5C06-4107-37088D53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8826"/>
            <a:ext cx="9448801" cy="1047132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Η λύση</a:t>
            </a:r>
          </a:p>
        </p:txBody>
      </p:sp>
      <p:pic>
        <p:nvPicPr>
          <p:cNvPr id="4" name="Picture 3" descr="Blind Woman Navigates Through Construction On Stock Photo 2184427 |  Shutterstock">
            <a:extLst>
              <a:ext uri="{FF2B5EF4-FFF2-40B4-BE49-F238E27FC236}">
                <a16:creationId xmlns:a16="http://schemas.microsoft.com/office/drawing/2014/main" id="{5067E95B-9745-C068-66DD-C575A934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0" r="23370" b="3"/>
          <a:stretch>
            <a:fillRect/>
          </a:stretch>
        </p:blipFill>
        <p:spPr>
          <a:xfrm>
            <a:off x="3901638" y="2282537"/>
            <a:ext cx="2101095" cy="2089372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6" name="Picture 5" descr="Too many problems? Maybe coping isn't the answer | Health &amp; wellbeing | The  Guardian">
            <a:extLst>
              <a:ext uri="{FF2B5EF4-FFF2-40B4-BE49-F238E27FC236}">
                <a16:creationId xmlns:a16="http://schemas.microsoft.com/office/drawing/2014/main" id="{84C90CC5-FE10-5FE2-4968-12E77A10EF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60" r="17541" b="1"/>
          <a:stretch>
            <a:fillRect/>
          </a:stretch>
        </p:blipFill>
        <p:spPr>
          <a:xfrm>
            <a:off x="1367304" y="2305982"/>
            <a:ext cx="2159711" cy="2147988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5" name="Picture 4" descr="Flat/Dead Battery Icon Not Showing Up on MBP 2018 15&quot; | MacRumors Forums">
            <a:extLst>
              <a:ext uri="{FF2B5EF4-FFF2-40B4-BE49-F238E27FC236}">
                <a16:creationId xmlns:a16="http://schemas.microsoft.com/office/drawing/2014/main" id="{9D4932F6-5B99-70A8-AE0D-01E13DAC36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274" r="19252" b="3"/>
          <a:stretch>
            <a:fillRect/>
          </a:stretch>
        </p:blipFill>
        <p:spPr>
          <a:xfrm>
            <a:off x="6312295" y="2305982"/>
            <a:ext cx="2171434" cy="2089373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98FEC22-0102-A710-938D-0EF174801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079867"/>
              </p:ext>
            </p:extLst>
          </p:nvPr>
        </p:nvGraphicFramePr>
        <p:xfrm>
          <a:off x="1371601" y="4786744"/>
          <a:ext cx="9448800" cy="1442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7" name="Picture 26" descr="Idea - Free technology icons">
            <a:extLst>
              <a:ext uri="{FF2B5EF4-FFF2-40B4-BE49-F238E27FC236}">
                <a16:creationId xmlns:a16="http://schemas.microsoft.com/office/drawing/2014/main" id="{94F7EB08-F33B-F670-B3F2-81FB93DCF0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2036" y="2275375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7582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36CA75-CFBF-4844-B719-8FE9EBADA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4A84B9-E564-4DD0-97F8-DBF1C460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A599609-F5C2-4A0B-A992-913F814A6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02382E0-0A09-46AE-B955-B911CAFE7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E75D4A-0965-4973-BE75-DECCAC9A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person walking with a cane&#10;&#10;AI-generated content may be incorrect.">
            <a:extLst>
              <a:ext uri="{FF2B5EF4-FFF2-40B4-BE49-F238E27FC236}">
                <a16:creationId xmlns:a16="http://schemas.microsoft.com/office/drawing/2014/main" id="{3B7C1724-096E-6175-2A5C-E5DC3A7098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l="8762" r="13236" b="-2"/>
          <a:stretch>
            <a:fillRect/>
          </a:stretch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4" name="Picture 3" descr="A black round object with a black background&#10;&#10;AI-generated content may be incorrect.">
            <a:extLst>
              <a:ext uri="{FF2B5EF4-FFF2-40B4-BE49-F238E27FC236}">
                <a16:creationId xmlns:a16="http://schemas.microsoft.com/office/drawing/2014/main" id="{BD9B4852-08F4-0D13-DF65-0B0EB243EE2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rcRect l="7692" r="18976" b="1"/>
          <a:stretch>
            <a:fillRect/>
          </a:stretch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6CA38-E7D1-DF24-4752-51FDAFA0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552807"/>
            <a:ext cx="9801854" cy="2790331"/>
          </a:xfrm>
        </p:spPr>
        <p:txBody>
          <a:bodyPr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Το προϊον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8388-E489-9F5E-F111-7A7613E5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3510476"/>
            <a:ext cx="9801854" cy="2614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>
                <a:solidFill>
                  <a:srgbClr val="FFFFFF"/>
                </a:solidFill>
              </a:rPr>
              <a:t>Αισθητήρες lidar, IR και ToF για ανίχνευση εμποδίων</a:t>
            </a:r>
          </a:p>
          <a:p>
            <a:pPr algn="ctr"/>
            <a:r>
              <a:rPr lang="en-US" sz="1800">
                <a:solidFill>
                  <a:srgbClr val="FFFFFF"/>
                </a:solidFill>
              </a:rPr>
              <a:t>Gps και IMU για καθοδήγηση</a:t>
            </a:r>
          </a:p>
          <a:p>
            <a:pPr algn="ctr"/>
            <a:r>
              <a:rPr lang="en-US" sz="1800">
                <a:solidFill>
                  <a:srgbClr val="FFFFFF"/>
                </a:solidFill>
              </a:rPr>
              <a:t>Servo motor για κατευθυνση</a:t>
            </a:r>
          </a:p>
          <a:p>
            <a:pPr algn="ctr"/>
            <a:r>
              <a:rPr lang="en-US" sz="1800">
                <a:solidFill>
                  <a:srgbClr val="FFFFFF"/>
                </a:solidFill>
              </a:rPr>
              <a:t>Κλασσικό στυλ ραβδιού </a:t>
            </a:r>
          </a:p>
        </p:txBody>
      </p:sp>
    </p:spTree>
    <p:extLst>
      <p:ext uri="{BB962C8B-B14F-4D97-AF65-F5344CB8AC3E}">
        <p14:creationId xmlns:p14="http://schemas.microsoft.com/office/powerpoint/2010/main" val="243569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red circle with white circles and a diamond&#10;&#10;AI-generated content may be incorrect.">
            <a:extLst>
              <a:ext uri="{FF2B5EF4-FFF2-40B4-BE49-F238E27FC236}">
                <a16:creationId xmlns:a16="http://schemas.microsoft.com/office/drawing/2014/main" id="{728D6D44-A14A-C8AA-017C-F3AC00D26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5236" y="514513"/>
            <a:ext cx="394152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Kana Fotilo</vt:lpstr>
      <vt:lpstr>Το πρόβλημα</vt:lpstr>
      <vt:lpstr>Η λύση</vt:lpstr>
      <vt:lpstr>Το προϊον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11</cp:revision>
  <dcterms:created xsi:type="dcterms:W3CDTF">2025-10-03T23:04:34Z</dcterms:created>
  <dcterms:modified xsi:type="dcterms:W3CDTF">2025-10-11T09:42:01Z</dcterms:modified>
</cp:coreProperties>
</file>