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12192125"/>
  <p:notesSz cx="6858000" cy="9144000"/>
  <p:embeddedFontLst>
    <p:embeddedFont>
      <p:font typeface="Press Start 2P"/>
      <p:regular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1020">
          <p15:clr>
            <a:srgbClr val="747775"/>
          </p15:clr>
        </p15:guide>
        <p15:guide id="4" orient="horz" pos="1814">
          <p15:clr>
            <a:srgbClr val="747775"/>
          </p15:clr>
        </p15:guide>
        <p15:guide id="5" orient="horz" pos="255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62281E-6741-4CAC-9280-B76B75AE814D}">
  <a:tblStyle styleId="{B162281E-6741-4CAC-9280-B76B75AE8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1020"/>
        <p:guide pos="1814" orient="horz"/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PressStart2P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a4b964b2b_0_0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a4b964b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bfae83937_0_110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bfae83937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bfae83937_0_3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1bfae839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bfae83937_0_966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1bfae83937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1bfae83937_0_97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1bfae83937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bfae83937_0_97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bfae83937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bfae83937_0_3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1bfae8393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1bfae83937_0_4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1bfae8393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bfae83937_0_4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1bfae8393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1bfae83937_0_58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1bfae839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bfae83937_0_6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bfae839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a4b964b2b_0_2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a4b964b2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bfae83937_0_8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1bfae839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1bfae83937_0_9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1bfae8393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1bfae83937_0_105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1bfae8393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1bfae83937_0_11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1bfae839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bfae83937_0_100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1bfae83937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bfae83937_0_1006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1bfae83937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bfae83937_0_101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1bfae83937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1bfae83937_0_103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1bfae83937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1bfae83937_0_104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1bfae83937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1bfae83937_0_1020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1bfae83937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a4b964b2b_0_16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a4b964b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1bfae83937_0_1055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1bfae83937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1bfae83937_0_106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1bfae83937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1bfae83937_0_106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1bfae83937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bfae83937_0_1075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1bfae83937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bfae83937_0_108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1bfae83937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1bfae83937_0_108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1bfae83937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1bfae83937_0_1051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1bfae83937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1bfae83937_0_13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1bfae8393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bfae83937_0_13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1bfae8393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bfae83937_0_146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1bfae8393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bfae83937_0_1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bfae8393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1bfae83937_0_152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1bfae8393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1bfae83937_0_563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1bfae8393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1bfae83937_0_110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1bfae83937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bfae83937_0_4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bfae839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bfae83937_0_1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bfae839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bfae83937_0_27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1bfae8393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bfae83937_0_1095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bfae83937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bfae83937_0_1099:notes"/>
          <p:cNvSpPr/>
          <p:nvPr>
            <p:ph idx="2" type="sldImg"/>
          </p:nvPr>
        </p:nvSpPr>
        <p:spPr>
          <a:xfrm>
            <a:off x="38126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1bfae83937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80709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2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Google Shape;11;p2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" name="Google Shape;12;p2"/>
          <p:cNvSpPr/>
          <p:nvPr/>
        </p:nvSpPr>
        <p:spPr>
          <a:xfrm>
            <a:off x="1001175" y="482050"/>
            <a:ext cx="72870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12700" y="492125"/>
            <a:ext cx="7287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094850" y="563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" name="Google Shape;15;p2"/>
          <p:cNvSpPr/>
          <p:nvPr/>
        </p:nvSpPr>
        <p:spPr>
          <a:xfrm>
            <a:off x="1533025" y="563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971200" y="563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605025" y="6356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026800" y="8106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1176750" y="650841"/>
            <a:ext cx="196200" cy="196200"/>
            <a:chOff x="2205246" y="-492159"/>
            <a:chExt cx="196200" cy="196200"/>
          </a:xfrm>
        </p:grpSpPr>
        <p:sp>
          <p:nvSpPr>
            <p:cNvPr id="20" name="Google Shape;20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2331188" y="1512950"/>
            <a:ext cx="7287000" cy="4883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42713" y="1523025"/>
            <a:ext cx="7287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42486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" name="Google Shape;25;p2"/>
          <p:cNvSpPr/>
          <p:nvPr/>
        </p:nvSpPr>
        <p:spPr>
          <a:xfrm>
            <a:off x="2863038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30121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2935038" y="16665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356813" y="18415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2506763" y="1681741"/>
            <a:ext cx="196200" cy="196200"/>
            <a:chOff x="2205246" y="-492159"/>
            <a:chExt cx="196200" cy="196200"/>
          </a:xfrm>
        </p:grpSpPr>
        <p:sp>
          <p:nvSpPr>
            <p:cNvPr id="30" name="Google Shape;30;p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1055475" y="5578813"/>
            <a:ext cx="941400" cy="706475"/>
            <a:chOff x="9799675" y="3601413"/>
            <a:chExt cx="941400" cy="706475"/>
          </a:xfrm>
        </p:grpSpPr>
        <p:sp>
          <p:nvSpPr>
            <p:cNvPr id="33" name="Google Shape;33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2506772" y="5245072"/>
            <a:ext cx="719170" cy="701656"/>
            <a:chOff x="7044125" y="4266813"/>
            <a:chExt cx="1967095" cy="1919190"/>
          </a:xfrm>
        </p:grpSpPr>
        <p:sp>
          <p:nvSpPr>
            <p:cNvPr id="36" name="Google Shape;36;p2"/>
            <p:cNvSpPr/>
            <p:nvPr/>
          </p:nvSpPr>
          <p:spPr>
            <a:xfrm>
              <a:off x="7271874" y="4466242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780013" y="4266813"/>
              <a:ext cx="495300" cy="507900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88165" y="4474492"/>
              <a:ext cx="495300" cy="5079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515920" y="4982390"/>
              <a:ext cx="495300" cy="5079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288181" y="5498557"/>
              <a:ext cx="495300" cy="507900"/>
            </a:xfrm>
            <a:prstGeom prst="ellipse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0013" y="5678102"/>
              <a:ext cx="495300" cy="507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71880" y="5498539"/>
              <a:ext cx="495300" cy="507900"/>
            </a:xfrm>
            <a:prstGeom prst="ellipse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44125" y="4982408"/>
              <a:ext cx="495300" cy="507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3054119" y="5771400"/>
            <a:ext cx="513894" cy="513894"/>
          </a:xfrm>
          <a:custGeom>
            <a:rect b="b" l="l" r="r" t="t"/>
            <a:pathLst>
              <a:path extrusionOk="0" h="7441" w="7441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 txBox="1"/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9986763" y="5578813"/>
            <a:ext cx="941400" cy="706475"/>
            <a:chOff x="9799675" y="3601413"/>
            <a:chExt cx="941400" cy="706475"/>
          </a:xfrm>
        </p:grpSpPr>
        <p:sp>
          <p:nvSpPr>
            <p:cNvPr id="48" name="Google Shape;48;p2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/>
          <p:nvPr/>
        </p:nvSpPr>
        <p:spPr>
          <a:xfrm>
            <a:off x="6096063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 txBox="1"/>
          <p:nvPr>
            <p:ph type="title"/>
          </p:nvPr>
        </p:nvSpPr>
        <p:spPr>
          <a:xfrm>
            <a:off x="354004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92" name="Google Shape;292;p11"/>
          <p:cNvSpPr txBox="1"/>
          <p:nvPr>
            <p:ph idx="1" type="subTitle"/>
          </p:nvPr>
        </p:nvSpPr>
        <p:spPr>
          <a:xfrm>
            <a:off x="354004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3" name="Google Shape;293;p11"/>
          <p:cNvSpPr txBox="1"/>
          <p:nvPr>
            <p:ph idx="2" type="body"/>
          </p:nvPr>
        </p:nvSpPr>
        <p:spPr>
          <a:xfrm>
            <a:off x="6586068" y="965433"/>
            <a:ext cx="51162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4" name="Google Shape;294;p11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>
            <p:ph idx="1" type="body"/>
          </p:nvPr>
        </p:nvSpPr>
        <p:spPr>
          <a:xfrm>
            <a:off x="415604" y="5640767"/>
            <a:ext cx="79986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97" name="Google Shape;297;p12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8" name="Google Shape;298;p12"/>
          <p:cNvSpPr/>
          <p:nvPr/>
        </p:nvSpPr>
        <p:spPr>
          <a:xfrm>
            <a:off x="0" y="0"/>
            <a:ext cx="12192000" cy="513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"/>
          <p:cNvSpPr/>
          <p:nvPr/>
        </p:nvSpPr>
        <p:spPr>
          <a:xfrm>
            <a:off x="91288" y="71538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0" name="Google Shape;300;p12"/>
          <p:cNvSpPr/>
          <p:nvPr/>
        </p:nvSpPr>
        <p:spPr>
          <a:xfrm>
            <a:off x="529463" y="71538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2"/>
          <p:cNvSpPr/>
          <p:nvPr/>
        </p:nvSpPr>
        <p:spPr>
          <a:xfrm>
            <a:off x="967638" y="71538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2"/>
          <p:cNvSpPr/>
          <p:nvPr/>
        </p:nvSpPr>
        <p:spPr>
          <a:xfrm>
            <a:off x="601463" y="143538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1023238" y="318475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12"/>
          <p:cNvGrpSpPr/>
          <p:nvPr/>
        </p:nvGrpSpPr>
        <p:grpSpPr>
          <a:xfrm>
            <a:off x="173188" y="158716"/>
            <a:ext cx="196200" cy="196200"/>
            <a:chOff x="2205246" y="-492159"/>
            <a:chExt cx="196200" cy="196200"/>
          </a:xfrm>
        </p:grpSpPr>
        <p:sp>
          <p:nvSpPr>
            <p:cNvPr id="305" name="Google Shape;305;p12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2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BLANK_5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1" name="Google Shape;311;p14"/>
          <p:cNvSpPr txBox="1"/>
          <p:nvPr/>
        </p:nvSpPr>
        <p:spPr>
          <a:xfrm>
            <a:off x="2180300" y="1377550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2" name="Google Shape;31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45313" y="5144775"/>
            <a:ext cx="3501500" cy="10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4"/>
          <p:cNvSpPr txBox="1"/>
          <p:nvPr/>
        </p:nvSpPr>
        <p:spPr>
          <a:xfrm>
            <a:off x="1458063" y="713550"/>
            <a:ext cx="9276000" cy="3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 for your attention!</a:t>
            </a:r>
            <a:endParaRPr sz="50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or process">
  <p:cSld name="BLANK_4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idx="12" type="sldNum"/>
          </p:nvPr>
        </p:nvSpPr>
        <p:spPr>
          <a:xfrm>
            <a:off x="10813718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6" name="Google Shape;316;p15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17" name="Google Shape;317;p15"/>
          <p:cNvSpPr txBox="1"/>
          <p:nvPr>
            <p:ph idx="1" type="body"/>
          </p:nvPr>
        </p:nvSpPr>
        <p:spPr>
          <a:xfrm>
            <a:off x="40873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2" type="subTitle"/>
          </p:nvPr>
        </p:nvSpPr>
        <p:spPr>
          <a:xfrm>
            <a:off x="40873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319" name="Google Shape;319;p15"/>
          <p:cNvSpPr txBox="1"/>
          <p:nvPr>
            <p:ph idx="3" type="body"/>
          </p:nvPr>
        </p:nvSpPr>
        <p:spPr>
          <a:xfrm>
            <a:off x="272730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0" name="Google Shape;320;p15"/>
          <p:cNvSpPr txBox="1"/>
          <p:nvPr>
            <p:ph idx="4" type="subTitle"/>
          </p:nvPr>
        </p:nvSpPr>
        <p:spPr>
          <a:xfrm>
            <a:off x="272730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321" name="Google Shape;321;p15"/>
          <p:cNvSpPr txBox="1"/>
          <p:nvPr>
            <p:ph idx="5" type="body"/>
          </p:nvPr>
        </p:nvSpPr>
        <p:spPr>
          <a:xfrm>
            <a:off x="5045864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2" name="Google Shape;322;p15"/>
          <p:cNvSpPr txBox="1"/>
          <p:nvPr>
            <p:ph idx="6" type="subTitle"/>
          </p:nvPr>
        </p:nvSpPr>
        <p:spPr>
          <a:xfrm>
            <a:off x="5045864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323" name="Google Shape;323;p15"/>
          <p:cNvSpPr txBox="1"/>
          <p:nvPr>
            <p:ph idx="7" type="body"/>
          </p:nvPr>
        </p:nvSpPr>
        <p:spPr>
          <a:xfrm>
            <a:off x="7364428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4" name="Google Shape;324;p15"/>
          <p:cNvSpPr txBox="1"/>
          <p:nvPr>
            <p:ph idx="8" type="subTitle"/>
          </p:nvPr>
        </p:nvSpPr>
        <p:spPr>
          <a:xfrm>
            <a:off x="7364428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sp>
        <p:nvSpPr>
          <p:cNvPr id="325" name="Google Shape;325;p15"/>
          <p:cNvSpPr txBox="1"/>
          <p:nvPr>
            <p:ph idx="9" type="body"/>
          </p:nvPr>
        </p:nvSpPr>
        <p:spPr>
          <a:xfrm>
            <a:off x="9682991" y="3107809"/>
            <a:ext cx="2179500" cy="321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6" name="Google Shape;326;p15"/>
          <p:cNvSpPr txBox="1"/>
          <p:nvPr>
            <p:ph idx="13" type="subTitle"/>
          </p:nvPr>
        </p:nvSpPr>
        <p:spPr>
          <a:xfrm>
            <a:off x="9682991" y="2385333"/>
            <a:ext cx="2179500" cy="622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200"/>
            </a:lvl1pPr>
            <a:lvl2pPr lvl="1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2pPr>
            <a:lvl3pPr lvl="2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3pPr>
            <a:lvl4pPr lvl="3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4pPr>
            <a:lvl5pPr lvl="4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5pPr>
            <a:lvl6pPr lvl="5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6pPr>
            <a:lvl7pPr lvl="6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7pPr>
            <a:lvl8pPr lvl="7" rtl="0" algn="ctr">
              <a:spcBef>
                <a:spcPts val="2100"/>
              </a:spcBef>
              <a:spcAft>
                <a:spcPts val="0"/>
              </a:spcAft>
              <a:buNone/>
              <a:defRPr b="1" sz="3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None/>
              <a:defRPr b="1" sz="3200"/>
            </a:lvl9pPr>
          </a:lstStyle>
          <a:p/>
        </p:txBody>
      </p:sp>
      <p:grpSp>
        <p:nvGrpSpPr>
          <p:cNvPr id="327" name="Google Shape;327;p15"/>
          <p:cNvGrpSpPr/>
          <p:nvPr/>
        </p:nvGrpSpPr>
        <p:grpSpPr>
          <a:xfrm>
            <a:off x="708108" y="2294769"/>
            <a:ext cx="1326338" cy="995353"/>
            <a:chOff x="9799675" y="3601413"/>
            <a:chExt cx="941400" cy="706475"/>
          </a:xfrm>
        </p:grpSpPr>
        <p:sp>
          <p:nvSpPr>
            <p:cNvPr id="328" name="Google Shape;328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3074374" y="2294769"/>
            <a:ext cx="1326338" cy="995353"/>
            <a:chOff x="9799675" y="3601413"/>
            <a:chExt cx="941400" cy="706475"/>
          </a:xfrm>
        </p:grpSpPr>
        <p:sp>
          <p:nvSpPr>
            <p:cNvPr id="331" name="Google Shape;331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5440639" y="2294769"/>
            <a:ext cx="1326338" cy="995353"/>
            <a:chOff x="9799675" y="3601413"/>
            <a:chExt cx="941400" cy="706475"/>
          </a:xfrm>
        </p:grpSpPr>
        <p:sp>
          <p:nvSpPr>
            <p:cNvPr id="334" name="Google Shape;334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7806905" y="2294769"/>
            <a:ext cx="1326338" cy="995353"/>
            <a:chOff x="9799675" y="3601413"/>
            <a:chExt cx="941400" cy="706475"/>
          </a:xfrm>
        </p:grpSpPr>
        <p:sp>
          <p:nvSpPr>
            <p:cNvPr id="337" name="Google Shape;337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10173170" y="2294769"/>
            <a:ext cx="1326338" cy="995353"/>
            <a:chOff x="9799675" y="3601413"/>
            <a:chExt cx="941400" cy="706475"/>
          </a:xfrm>
        </p:grpSpPr>
        <p:sp>
          <p:nvSpPr>
            <p:cNvPr id="340" name="Google Shape;340;p15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15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4" name="Google Shape;344;p15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15"/>
          <p:cNvGrpSpPr/>
          <p:nvPr/>
        </p:nvGrpSpPr>
        <p:grpSpPr>
          <a:xfrm>
            <a:off x="181388" y="168791"/>
            <a:ext cx="196200" cy="196200"/>
            <a:chOff x="2205246" y="-492159"/>
            <a:chExt cx="196200" cy="196200"/>
          </a:xfrm>
        </p:grpSpPr>
        <p:sp>
          <p:nvSpPr>
            <p:cNvPr id="349" name="Google Shape;349;p1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BLANK_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5" name="Google Shape;355;p16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6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16"/>
          <p:cNvGrpSpPr/>
          <p:nvPr/>
        </p:nvGrpSpPr>
        <p:grpSpPr>
          <a:xfrm>
            <a:off x="181388" y="168791"/>
            <a:ext cx="196200" cy="196200"/>
            <a:chOff x="2205246" y="-492159"/>
            <a:chExt cx="196200" cy="196200"/>
          </a:xfrm>
        </p:grpSpPr>
        <p:sp>
          <p:nvSpPr>
            <p:cNvPr id="360" name="Google Shape;360;p1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16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3" name="Google Shape;363;p16"/>
          <p:cNvSpPr txBox="1"/>
          <p:nvPr>
            <p:ph type="title"/>
          </p:nvPr>
        </p:nvSpPr>
        <p:spPr>
          <a:xfrm>
            <a:off x="415492" y="1160125"/>
            <a:ext cx="11361000" cy="473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ackground">
  <p:cSld name="BLANK_3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16401" y="10075"/>
            <a:ext cx="12192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9948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8" name="Google Shape;368;p17"/>
          <p:cNvSpPr/>
          <p:nvPr/>
        </p:nvSpPr>
        <p:spPr>
          <a:xfrm>
            <a:off x="537663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975838" y="816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609663" y="15361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1031438" y="32855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17"/>
          <p:cNvGrpSpPr/>
          <p:nvPr/>
        </p:nvGrpSpPr>
        <p:grpSpPr>
          <a:xfrm>
            <a:off x="181388" y="168791"/>
            <a:ext cx="196200" cy="196200"/>
            <a:chOff x="2205246" y="-492159"/>
            <a:chExt cx="196200" cy="196200"/>
          </a:xfrm>
        </p:grpSpPr>
        <p:sp>
          <p:nvSpPr>
            <p:cNvPr id="373" name="Google Shape;373;p1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17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6" name="Google Shape;376;p17"/>
          <p:cNvSpPr txBox="1"/>
          <p:nvPr>
            <p:ph type="title"/>
          </p:nvPr>
        </p:nvSpPr>
        <p:spPr>
          <a:xfrm>
            <a:off x="415492" y="1160125"/>
            <a:ext cx="11361000" cy="47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" name="Google Shape;378;p18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18"/>
          <p:cNvSpPr/>
          <p:nvPr/>
        </p:nvSpPr>
        <p:spPr>
          <a:xfrm>
            <a:off x="432300" y="456425"/>
            <a:ext cx="7632900" cy="59646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"/>
          <p:cNvSpPr/>
          <p:nvPr/>
        </p:nvSpPr>
        <p:spPr>
          <a:xfrm>
            <a:off x="454380" y="466500"/>
            <a:ext cx="76329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1" name="Google Shape;381;p18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18"/>
          <p:cNvSpPr/>
          <p:nvPr/>
        </p:nvSpPr>
        <p:spPr>
          <a:xfrm>
            <a:off x="5333750" y="253050"/>
            <a:ext cx="6395400" cy="6351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"/>
          <p:cNvSpPr/>
          <p:nvPr/>
        </p:nvSpPr>
        <p:spPr>
          <a:xfrm>
            <a:off x="5343865" y="263125"/>
            <a:ext cx="63954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8"/>
          <p:cNvSpPr/>
          <p:nvPr/>
        </p:nvSpPr>
        <p:spPr>
          <a:xfrm>
            <a:off x="5427425" y="334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85" name="Google Shape;385;p18"/>
          <p:cNvSpPr/>
          <p:nvPr/>
        </p:nvSpPr>
        <p:spPr>
          <a:xfrm>
            <a:off x="5865600" y="334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8"/>
          <p:cNvSpPr/>
          <p:nvPr/>
        </p:nvSpPr>
        <p:spPr>
          <a:xfrm>
            <a:off x="6303775" y="3346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8"/>
          <p:cNvSpPr/>
          <p:nvPr/>
        </p:nvSpPr>
        <p:spPr>
          <a:xfrm>
            <a:off x="5937600" y="4066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6359375" y="5816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18"/>
          <p:cNvGrpSpPr/>
          <p:nvPr/>
        </p:nvGrpSpPr>
        <p:grpSpPr>
          <a:xfrm>
            <a:off x="5509325" y="421841"/>
            <a:ext cx="196200" cy="196200"/>
            <a:chOff x="2205246" y="-492159"/>
            <a:chExt cx="196200" cy="196200"/>
          </a:xfrm>
        </p:grpSpPr>
        <p:sp>
          <p:nvSpPr>
            <p:cNvPr id="390" name="Google Shape;390;p1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18"/>
          <p:cNvSpPr/>
          <p:nvPr/>
        </p:nvSpPr>
        <p:spPr>
          <a:xfrm>
            <a:off x="525963" y="5380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3" name="Google Shape;393;p18"/>
          <p:cNvSpPr/>
          <p:nvPr/>
        </p:nvSpPr>
        <p:spPr>
          <a:xfrm>
            <a:off x="964138" y="5380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8"/>
          <p:cNvSpPr/>
          <p:nvPr/>
        </p:nvSpPr>
        <p:spPr>
          <a:xfrm>
            <a:off x="1402313" y="5380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8"/>
          <p:cNvSpPr/>
          <p:nvPr/>
        </p:nvSpPr>
        <p:spPr>
          <a:xfrm>
            <a:off x="1036138" y="610038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8"/>
          <p:cNvSpPr/>
          <p:nvPr/>
        </p:nvSpPr>
        <p:spPr>
          <a:xfrm>
            <a:off x="1457913" y="784975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607862" y="625216"/>
            <a:ext cx="196200" cy="196200"/>
            <a:chOff x="2205246" y="-492159"/>
            <a:chExt cx="196200" cy="196200"/>
          </a:xfrm>
        </p:grpSpPr>
        <p:sp>
          <p:nvSpPr>
            <p:cNvPr id="398" name="Google Shape;398;p18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18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1" name="Google Shape;401;p18"/>
          <p:cNvSpPr txBox="1"/>
          <p:nvPr>
            <p:ph type="title"/>
          </p:nvPr>
        </p:nvSpPr>
        <p:spPr>
          <a:xfrm>
            <a:off x="759901" y="1724450"/>
            <a:ext cx="38601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2" name="Google Shape;402;p18"/>
          <p:cNvSpPr txBox="1"/>
          <p:nvPr>
            <p:ph idx="1" type="subTitle"/>
          </p:nvPr>
        </p:nvSpPr>
        <p:spPr>
          <a:xfrm>
            <a:off x="804050" y="3901200"/>
            <a:ext cx="3860100" cy="219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3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Google Shape;52;p3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" name="Google Shape;53;p3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" name="Google Shape;56;p3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61" name="Google Shape;61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3"/>
          <p:cNvSpPr/>
          <p:nvPr/>
        </p:nvSpPr>
        <p:spPr>
          <a:xfrm>
            <a:off x="1190574" y="1512950"/>
            <a:ext cx="10366800" cy="48834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190574" y="1523025"/>
            <a:ext cx="10366800" cy="513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" name="Google Shape;66;p3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3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71" name="Google Shape;71;p3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3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None/>
              <a:defRPr sz="48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11220144" y="6120975"/>
            <a:ext cx="513894" cy="513894"/>
          </a:xfrm>
          <a:custGeom>
            <a:rect b="b" l="l" r="r" t="t"/>
            <a:pathLst>
              <a:path extrusionOk="0" h="7441" w="7441">
                <a:moveTo>
                  <a:pt x="232" y="1"/>
                </a:moveTo>
                <a:cubicBezTo>
                  <a:pt x="107" y="1"/>
                  <a:pt x="0" y="108"/>
                  <a:pt x="0" y="233"/>
                </a:cubicBezTo>
                <a:cubicBezTo>
                  <a:pt x="0" y="268"/>
                  <a:pt x="18" y="286"/>
                  <a:pt x="18" y="304"/>
                </a:cubicBezTo>
                <a:lnTo>
                  <a:pt x="2284" y="7138"/>
                </a:lnTo>
                <a:cubicBezTo>
                  <a:pt x="2327" y="7237"/>
                  <a:pt x="2415" y="7291"/>
                  <a:pt x="2512" y="7291"/>
                </a:cubicBezTo>
                <a:cubicBezTo>
                  <a:pt x="2537" y="7291"/>
                  <a:pt x="2562" y="7288"/>
                  <a:pt x="2588" y="7280"/>
                </a:cubicBezTo>
                <a:cubicBezTo>
                  <a:pt x="2641" y="7263"/>
                  <a:pt x="2695" y="7209"/>
                  <a:pt x="2730" y="7138"/>
                </a:cubicBezTo>
                <a:lnTo>
                  <a:pt x="3587" y="4765"/>
                </a:lnTo>
                <a:lnTo>
                  <a:pt x="6263" y="7441"/>
                </a:lnTo>
                <a:lnTo>
                  <a:pt x="7441" y="6263"/>
                </a:lnTo>
                <a:lnTo>
                  <a:pt x="4764" y="3587"/>
                </a:lnTo>
                <a:lnTo>
                  <a:pt x="7137" y="2731"/>
                </a:lnTo>
                <a:cubicBezTo>
                  <a:pt x="7262" y="2677"/>
                  <a:pt x="7316" y="2552"/>
                  <a:pt x="7280" y="2427"/>
                </a:cubicBezTo>
                <a:cubicBezTo>
                  <a:pt x="7262" y="2374"/>
                  <a:pt x="7191" y="2302"/>
                  <a:pt x="7137" y="2284"/>
                </a:cubicBezTo>
                <a:lnTo>
                  <a:pt x="304" y="18"/>
                </a:lnTo>
                <a:cubicBezTo>
                  <a:pt x="286" y="1"/>
                  <a:pt x="250" y="1"/>
                  <a:pt x="232" y="1"/>
                </a:cubicBezTo>
                <a:close/>
              </a:path>
            </a:pathLst>
          </a:custGeom>
          <a:solidFill>
            <a:srgbClr val="F3F3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" name="Google Shape;77;p4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p4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4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" name="Google Shape;82;p4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4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87" name="Google Shape;87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4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2" name="Google Shape;92;p4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97" name="Google Shape;97;p4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02" name="Google Shape;102;p4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103" name="Google Shape;103;p4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04" name="Google Shape;104;p4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" name="Google Shape;112;p4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5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5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232300" y="170825"/>
            <a:ext cx="7287000" cy="6351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243825" y="180900"/>
            <a:ext cx="7287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325975" y="2524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0" name="Google Shape;120;p5"/>
          <p:cNvSpPr/>
          <p:nvPr/>
        </p:nvSpPr>
        <p:spPr>
          <a:xfrm>
            <a:off x="764150" y="2524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202325" y="2524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36150" y="324438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1257925" y="499375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5"/>
          <p:cNvGrpSpPr/>
          <p:nvPr/>
        </p:nvGrpSpPr>
        <p:grpSpPr>
          <a:xfrm>
            <a:off x="407875" y="339616"/>
            <a:ext cx="196200" cy="196200"/>
            <a:chOff x="2205246" y="-492159"/>
            <a:chExt cx="196200" cy="196200"/>
          </a:xfrm>
        </p:grpSpPr>
        <p:sp>
          <p:nvSpPr>
            <p:cNvPr id="125" name="Google Shape;125;p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5"/>
          <p:cNvSpPr/>
          <p:nvPr/>
        </p:nvSpPr>
        <p:spPr>
          <a:xfrm>
            <a:off x="4478063" y="1372525"/>
            <a:ext cx="7287000" cy="4883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4489588" y="1382600"/>
            <a:ext cx="72870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4571738" y="14541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0" name="Google Shape;130;p5"/>
          <p:cNvSpPr/>
          <p:nvPr/>
        </p:nvSpPr>
        <p:spPr>
          <a:xfrm>
            <a:off x="5009913" y="14541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5448088" y="1454138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5081913" y="1526138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5503688" y="1701075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5"/>
          <p:cNvGrpSpPr/>
          <p:nvPr/>
        </p:nvGrpSpPr>
        <p:grpSpPr>
          <a:xfrm>
            <a:off x="4653638" y="1541316"/>
            <a:ext cx="196200" cy="196200"/>
            <a:chOff x="2205246" y="-492159"/>
            <a:chExt cx="196200" cy="196200"/>
          </a:xfrm>
        </p:grpSpPr>
        <p:sp>
          <p:nvSpPr>
            <p:cNvPr id="135" name="Google Shape;135;p5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5"/>
          <p:cNvSpPr txBox="1"/>
          <p:nvPr>
            <p:ph type="title"/>
          </p:nvPr>
        </p:nvSpPr>
        <p:spPr>
          <a:xfrm>
            <a:off x="4849850" y="2186625"/>
            <a:ext cx="6697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15600" y="1208425"/>
            <a:ext cx="3639900" cy="488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139" name="Google Shape;139;p5"/>
          <p:cNvSpPr txBox="1"/>
          <p:nvPr>
            <p:ph idx="2" type="body"/>
          </p:nvPr>
        </p:nvSpPr>
        <p:spPr>
          <a:xfrm>
            <a:off x="4931750" y="3588075"/>
            <a:ext cx="6540000" cy="250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6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6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" name="Google Shape;143;p6"/>
          <p:cNvSpPr/>
          <p:nvPr/>
        </p:nvSpPr>
        <p:spPr>
          <a:xfrm>
            <a:off x="321975" y="304700"/>
            <a:ext cx="11609700" cy="6275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2009649" y="1069325"/>
            <a:ext cx="9766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491800" y="2710952"/>
            <a:ext cx="3464100" cy="368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46" name="Google Shape;146;p6"/>
          <p:cNvSpPr txBox="1"/>
          <p:nvPr>
            <p:ph idx="2" type="body"/>
          </p:nvPr>
        </p:nvSpPr>
        <p:spPr>
          <a:xfrm>
            <a:off x="4406792" y="2710952"/>
            <a:ext cx="3464100" cy="368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6"/>
          <p:cNvSpPr txBox="1"/>
          <p:nvPr>
            <p:ph idx="3" type="body"/>
          </p:nvPr>
        </p:nvSpPr>
        <p:spPr>
          <a:xfrm>
            <a:off x="8321799" y="2710952"/>
            <a:ext cx="3464100" cy="368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49" name="Google Shape;149;p6"/>
          <p:cNvSpPr/>
          <p:nvPr/>
        </p:nvSpPr>
        <p:spPr>
          <a:xfrm>
            <a:off x="338376" y="314775"/>
            <a:ext cx="116097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421463" y="3863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1" name="Google Shape;151;p6"/>
          <p:cNvSpPr/>
          <p:nvPr/>
        </p:nvSpPr>
        <p:spPr>
          <a:xfrm>
            <a:off x="859638" y="3863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1297813" y="38631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931638" y="45831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1353413" y="63325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6"/>
          <p:cNvGrpSpPr/>
          <p:nvPr/>
        </p:nvGrpSpPr>
        <p:grpSpPr>
          <a:xfrm>
            <a:off x="503363" y="473491"/>
            <a:ext cx="196200" cy="196200"/>
            <a:chOff x="2205246" y="-492159"/>
            <a:chExt cx="196200" cy="196200"/>
          </a:xfrm>
        </p:grpSpPr>
        <p:sp>
          <p:nvSpPr>
            <p:cNvPr id="156" name="Google Shape;156;p6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629075" y="1069463"/>
            <a:ext cx="941400" cy="706475"/>
            <a:chOff x="9799675" y="3601413"/>
            <a:chExt cx="941400" cy="706475"/>
          </a:xfrm>
        </p:grpSpPr>
        <p:sp>
          <p:nvSpPr>
            <p:cNvPr id="159" name="Google Shape;159;p6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995247" y="1412447"/>
            <a:ext cx="1061241" cy="1040222"/>
            <a:chOff x="4568697" y="5245097"/>
            <a:chExt cx="1061241" cy="1040222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163" name="Google Shape;163;p6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" name="Google Shape;171;p6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7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7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7"/>
          <p:cNvSpPr/>
          <p:nvPr/>
        </p:nvSpPr>
        <p:spPr>
          <a:xfrm>
            <a:off x="183800" y="2138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>
            <a:off x="200222" y="2239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277475" y="2954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8" name="Google Shape;178;p7"/>
          <p:cNvSpPr/>
          <p:nvPr/>
        </p:nvSpPr>
        <p:spPr>
          <a:xfrm>
            <a:off x="715650" y="2954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1153825" y="2954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787650" y="3674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1209425" y="5424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7"/>
          <p:cNvGrpSpPr/>
          <p:nvPr/>
        </p:nvGrpSpPr>
        <p:grpSpPr>
          <a:xfrm>
            <a:off x="359375" y="382641"/>
            <a:ext cx="196200" cy="196200"/>
            <a:chOff x="2205246" y="-492159"/>
            <a:chExt cx="196200" cy="196200"/>
          </a:xfrm>
        </p:grpSpPr>
        <p:sp>
          <p:nvSpPr>
            <p:cNvPr id="183" name="Google Shape;183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7"/>
          <p:cNvSpPr/>
          <p:nvPr/>
        </p:nvSpPr>
        <p:spPr>
          <a:xfrm>
            <a:off x="1190575" y="1284350"/>
            <a:ext cx="10366800" cy="5331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190574" y="1294425"/>
            <a:ext cx="10366800" cy="5139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1281863" y="13659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8" name="Google Shape;188;p7"/>
          <p:cNvSpPr/>
          <p:nvPr/>
        </p:nvSpPr>
        <p:spPr>
          <a:xfrm>
            <a:off x="1720038" y="13659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2158213" y="1365963"/>
            <a:ext cx="360000" cy="3600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1792038" y="14379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2213813" y="16129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7"/>
          <p:cNvGrpSpPr/>
          <p:nvPr/>
        </p:nvGrpSpPr>
        <p:grpSpPr>
          <a:xfrm>
            <a:off x="1363762" y="1453141"/>
            <a:ext cx="196200" cy="196200"/>
            <a:chOff x="2205246" y="-492159"/>
            <a:chExt cx="196200" cy="196200"/>
          </a:xfrm>
        </p:grpSpPr>
        <p:sp>
          <p:nvSpPr>
            <p:cNvPr id="193" name="Google Shape;193;p7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7"/>
          <p:cNvSpPr txBox="1"/>
          <p:nvPr>
            <p:ph type="title"/>
          </p:nvPr>
        </p:nvSpPr>
        <p:spPr>
          <a:xfrm>
            <a:off x="1715851" y="246125"/>
            <a:ext cx="98382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6" name="Google Shape;196;p7"/>
          <p:cNvSpPr txBox="1"/>
          <p:nvPr>
            <p:ph idx="12" type="sldNum"/>
          </p:nvPr>
        </p:nvSpPr>
        <p:spPr>
          <a:xfrm>
            <a:off x="11307376" y="609159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8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8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00" name="Google Shape;200;p8"/>
          <p:cNvGrpSpPr/>
          <p:nvPr/>
        </p:nvGrpSpPr>
        <p:grpSpPr>
          <a:xfrm>
            <a:off x="652138" y="1208700"/>
            <a:ext cx="7298525" cy="4883400"/>
            <a:chOff x="2331188" y="1512950"/>
            <a:chExt cx="7298525" cy="4883400"/>
          </a:xfrm>
        </p:grpSpPr>
        <p:sp>
          <p:nvSpPr>
            <p:cNvPr id="201" name="Google Shape;201;p8"/>
            <p:cNvSpPr/>
            <p:nvPr/>
          </p:nvSpPr>
          <p:spPr>
            <a:xfrm>
              <a:off x="2331188" y="1512950"/>
              <a:ext cx="7287000" cy="48834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2342713" y="1523025"/>
              <a:ext cx="7287000" cy="513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fmla="val 12500" name="adj1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09" name="Google Shape;209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1" name="Google Shape;211;p8"/>
          <p:cNvSpPr txBox="1"/>
          <p:nvPr>
            <p:ph type="title"/>
          </p:nvPr>
        </p:nvSpPr>
        <p:spPr>
          <a:xfrm>
            <a:off x="995628" y="2646600"/>
            <a:ext cx="52491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995625" y="3758600"/>
            <a:ext cx="5249100" cy="173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13" name="Google Shape;213;p8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6714795" y="386000"/>
            <a:ext cx="4581935" cy="4883400"/>
            <a:chOff x="2331195" y="1512950"/>
            <a:chExt cx="4581935" cy="4883400"/>
          </a:xfrm>
        </p:grpSpPr>
        <p:sp>
          <p:nvSpPr>
            <p:cNvPr id="215" name="Google Shape;215;p8"/>
            <p:cNvSpPr/>
            <p:nvPr/>
          </p:nvSpPr>
          <p:spPr>
            <a:xfrm>
              <a:off x="2331195" y="1512950"/>
              <a:ext cx="4574700" cy="4883400"/>
            </a:xfrm>
            <a:prstGeom prst="rect">
              <a:avLst/>
            </a:prstGeom>
            <a:solidFill>
              <a:srgbClr val="F3F3F3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338431" y="1523025"/>
              <a:ext cx="4574700" cy="5139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42486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863038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301213" y="1594563"/>
              <a:ext cx="360000" cy="360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935038" y="1666563"/>
              <a:ext cx="216000" cy="216000"/>
            </a:xfrm>
            <a:prstGeom prst="frame">
              <a:avLst>
                <a:gd fmla="val 12500" name="adj1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356813" y="1841500"/>
              <a:ext cx="248400" cy="288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8"/>
            <p:cNvGrpSpPr/>
            <p:nvPr/>
          </p:nvGrpSpPr>
          <p:grpSpPr>
            <a:xfrm>
              <a:off x="2506763" y="1681741"/>
              <a:ext cx="196200" cy="196200"/>
              <a:chOff x="2205246" y="-492159"/>
              <a:chExt cx="196200" cy="196200"/>
            </a:xfrm>
          </p:grpSpPr>
          <p:sp>
            <p:nvSpPr>
              <p:cNvPr id="223" name="Google Shape;223;p8"/>
              <p:cNvSpPr/>
              <p:nvPr/>
            </p:nvSpPr>
            <p:spPr>
              <a:xfrm rot="27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 rot="8102936">
                <a:off x="2179143" y="-408484"/>
                <a:ext cx="248407" cy="2885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" name="Google Shape;225;p8"/>
          <p:cNvGrpSpPr/>
          <p:nvPr/>
        </p:nvGrpSpPr>
        <p:grpSpPr>
          <a:xfrm>
            <a:off x="8866450" y="5894338"/>
            <a:ext cx="941400" cy="706475"/>
            <a:chOff x="9799675" y="3601413"/>
            <a:chExt cx="941400" cy="706475"/>
          </a:xfrm>
        </p:grpSpPr>
        <p:sp>
          <p:nvSpPr>
            <p:cNvPr id="226" name="Google Shape;226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10045775" y="5894338"/>
            <a:ext cx="941400" cy="706475"/>
            <a:chOff x="9799675" y="3601413"/>
            <a:chExt cx="941400" cy="706475"/>
          </a:xfrm>
        </p:grpSpPr>
        <p:sp>
          <p:nvSpPr>
            <p:cNvPr id="229" name="Google Shape;229;p8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ONE_COLUMN_TEXT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9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3" name="Google Shape;233;p9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8" name="Google Shape;238;p9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9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43" name="Google Shape;243;p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9"/>
          <p:cNvSpPr/>
          <p:nvPr/>
        </p:nvSpPr>
        <p:spPr>
          <a:xfrm>
            <a:off x="1182374" y="1512950"/>
            <a:ext cx="10366800" cy="4883400"/>
          </a:xfrm>
          <a:prstGeom prst="rect">
            <a:avLst/>
          </a:prstGeom>
          <a:solidFill>
            <a:srgbClr val="F3F3F3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1198770" y="1523025"/>
            <a:ext cx="103668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>
            <a:off x="128186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9"/>
          <p:cNvSpPr/>
          <p:nvPr/>
        </p:nvSpPr>
        <p:spPr>
          <a:xfrm>
            <a:off x="1720038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2158213" y="15945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1792038" y="16665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2213813" y="18415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1363762" y="1681741"/>
            <a:ext cx="196200" cy="196200"/>
            <a:chOff x="2205246" y="-492159"/>
            <a:chExt cx="196200" cy="196200"/>
          </a:xfrm>
        </p:grpSpPr>
        <p:sp>
          <p:nvSpPr>
            <p:cNvPr id="253" name="Google Shape;253;p9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9"/>
          <p:cNvSpPr txBox="1"/>
          <p:nvPr>
            <p:ph type="title"/>
          </p:nvPr>
        </p:nvSpPr>
        <p:spPr>
          <a:xfrm>
            <a:off x="1720049" y="2333475"/>
            <a:ext cx="93879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56" name="Google Shape;256;p9"/>
          <p:cNvSpPr txBox="1"/>
          <p:nvPr>
            <p:ph idx="1" type="body"/>
          </p:nvPr>
        </p:nvSpPr>
        <p:spPr>
          <a:xfrm>
            <a:off x="1720050" y="3445475"/>
            <a:ext cx="9387900" cy="267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1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1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1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100"/>
              </a:spcBef>
              <a:spcAft>
                <a:spcPts val="210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257" name="Google Shape;257;p9"/>
          <p:cNvGrpSpPr/>
          <p:nvPr/>
        </p:nvGrpSpPr>
        <p:grpSpPr>
          <a:xfrm>
            <a:off x="10687372" y="5537347"/>
            <a:ext cx="1061241" cy="1040222"/>
            <a:chOff x="4568697" y="5245097"/>
            <a:chExt cx="1061241" cy="1040222"/>
          </a:xfrm>
        </p:grpSpPr>
        <p:grpSp>
          <p:nvGrpSpPr>
            <p:cNvPr id="258" name="Google Shape;258;p9"/>
            <p:cNvGrpSpPr/>
            <p:nvPr/>
          </p:nvGrpSpPr>
          <p:grpSpPr>
            <a:xfrm>
              <a:off x="4568697" y="5245097"/>
              <a:ext cx="719170" cy="701656"/>
              <a:chOff x="7044125" y="4266813"/>
              <a:chExt cx="1967095" cy="1919190"/>
            </a:xfrm>
          </p:grpSpPr>
          <p:sp>
            <p:nvSpPr>
              <p:cNvPr id="259" name="Google Shape;259;p9"/>
              <p:cNvSpPr/>
              <p:nvPr/>
            </p:nvSpPr>
            <p:spPr>
              <a:xfrm>
                <a:off x="7271874" y="4466242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780013" y="4266813"/>
                <a:ext cx="495300" cy="507900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8288165" y="4474492"/>
                <a:ext cx="495300" cy="507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8515920" y="4982390"/>
                <a:ext cx="495300" cy="5079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8288181" y="5498557"/>
                <a:ext cx="495300" cy="50790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780013" y="5678102"/>
                <a:ext cx="495300" cy="507900"/>
              </a:xfrm>
              <a:prstGeom prst="ellipse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7271880" y="5498539"/>
                <a:ext cx="495300" cy="5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7044125" y="4982408"/>
                <a:ext cx="495300" cy="5079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7" name="Google Shape;267;p9"/>
            <p:cNvSpPr/>
            <p:nvPr/>
          </p:nvSpPr>
          <p:spPr>
            <a:xfrm>
              <a:off x="5116044" y="5771425"/>
              <a:ext cx="513894" cy="513894"/>
            </a:xfrm>
            <a:custGeom>
              <a:rect b="b" l="l" r="r" t="t"/>
              <a:pathLst>
                <a:path extrusionOk="0" h="7441" w="7441">
                  <a:moveTo>
                    <a:pt x="232" y="1"/>
                  </a:moveTo>
                  <a:cubicBezTo>
                    <a:pt x="107" y="1"/>
                    <a:pt x="0" y="108"/>
                    <a:pt x="0" y="233"/>
                  </a:cubicBezTo>
                  <a:cubicBezTo>
                    <a:pt x="0" y="268"/>
                    <a:pt x="18" y="286"/>
                    <a:pt x="18" y="304"/>
                  </a:cubicBezTo>
                  <a:lnTo>
                    <a:pt x="2284" y="7138"/>
                  </a:lnTo>
                  <a:cubicBezTo>
                    <a:pt x="2327" y="7237"/>
                    <a:pt x="2415" y="7291"/>
                    <a:pt x="2512" y="7291"/>
                  </a:cubicBezTo>
                  <a:cubicBezTo>
                    <a:pt x="2537" y="7291"/>
                    <a:pt x="2562" y="7288"/>
                    <a:pt x="2588" y="7280"/>
                  </a:cubicBezTo>
                  <a:cubicBezTo>
                    <a:pt x="2641" y="7263"/>
                    <a:pt x="2695" y="7209"/>
                    <a:pt x="2730" y="7138"/>
                  </a:cubicBezTo>
                  <a:lnTo>
                    <a:pt x="3587" y="4765"/>
                  </a:lnTo>
                  <a:lnTo>
                    <a:pt x="6263" y="7441"/>
                  </a:lnTo>
                  <a:lnTo>
                    <a:pt x="7441" y="6263"/>
                  </a:lnTo>
                  <a:lnTo>
                    <a:pt x="4764" y="3587"/>
                  </a:lnTo>
                  <a:lnTo>
                    <a:pt x="7137" y="2731"/>
                  </a:lnTo>
                  <a:cubicBezTo>
                    <a:pt x="7262" y="2677"/>
                    <a:pt x="7316" y="2552"/>
                    <a:pt x="7280" y="2427"/>
                  </a:cubicBezTo>
                  <a:cubicBezTo>
                    <a:pt x="7262" y="2374"/>
                    <a:pt x="7191" y="2302"/>
                    <a:pt x="7137" y="2284"/>
                  </a:cubicBezTo>
                  <a:lnTo>
                    <a:pt x="304" y="18"/>
                  </a:lnTo>
                  <a:cubicBezTo>
                    <a:pt x="286" y="1"/>
                    <a:pt x="250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10"/>
          <p:cNvGraphicFramePr/>
          <p:nvPr/>
        </p:nvGraphicFramePr>
        <p:xfrm>
          <a:off x="9393125" y="-16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0" name="Google Shape;270;p10"/>
          <p:cNvGraphicFramePr/>
          <p:nvPr/>
        </p:nvGraphicFramePr>
        <p:xfrm>
          <a:off x="-152925" y="42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10"/>
          <p:cNvSpPr/>
          <p:nvPr/>
        </p:nvSpPr>
        <p:spPr>
          <a:xfrm>
            <a:off x="488600" y="518650"/>
            <a:ext cx="10383300" cy="488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505022" y="528725"/>
            <a:ext cx="10383300" cy="51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58227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4" name="Google Shape;274;p10"/>
          <p:cNvSpPr/>
          <p:nvPr/>
        </p:nvSpPr>
        <p:spPr>
          <a:xfrm>
            <a:off x="1020450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1458625" y="600263"/>
            <a:ext cx="360000" cy="360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1092450" y="672263"/>
            <a:ext cx="216000" cy="216000"/>
          </a:xfrm>
          <a:prstGeom prst="frame">
            <a:avLst>
              <a:gd fmla="val 12500" name="adj1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1514225" y="847200"/>
            <a:ext cx="248400" cy="2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" name="Google Shape;278;p10"/>
          <p:cNvGrpSpPr/>
          <p:nvPr/>
        </p:nvGrpSpPr>
        <p:grpSpPr>
          <a:xfrm>
            <a:off x="664175" y="687441"/>
            <a:ext cx="196200" cy="196200"/>
            <a:chOff x="2205246" y="-492159"/>
            <a:chExt cx="196200" cy="196200"/>
          </a:xfrm>
        </p:grpSpPr>
        <p:sp>
          <p:nvSpPr>
            <p:cNvPr id="279" name="Google Shape;279;p10"/>
            <p:cNvSpPr/>
            <p:nvPr/>
          </p:nvSpPr>
          <p:spPr>
            <a:xfrm rot="27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 rot="8102936">
              <a:off x="2179143" y="-408484"/>
              <a:ext cx="248407" cy="2885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10"/>
          <p:cNvSpPr txBox="1"/>
          <p:nvPr>
            <p:ph type="title"/>
          </p:nvPr>
        </p:nvSpPr>
        <p:spPr>
          <a:xfrm>
            <a:off x="806075" y="1551700"/>
            <a:ext cx="9795300" cy="331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400"/>
              <a:buNone/>
              <a:defRPr sz="6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82" name="Google Shape;282;p10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283" name="Google Shape;283;p10"/>
          <p:cNvGrpSpPr/>
          <p:nvPr/>
        </p:nvGrpSpPr>
        <p:grpSpPr>
          <a:xfrm>
            <a:off x="9473425" y="5834463"/>
            <a:ext cx="941400" cy="706475"/>
            <a:chOff x="9799675" y="3601413"/>
            <a:chExt cx="941400" cy="706475"/>
          </a:xfrm>
        </p:grpSpPr>
        <p:sp>
          <p:nvSpPr>
            <p:cNvPr id="284" name="Google Shape;284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0"/>
          <p:cNvGrpSpPr/>
          <p:nvPr/>
        </p:nvGrpSpPr>
        <p:grpSpPr>
          <a:xfrm>
            <a:off x="10652750" y="5834463"/>
            <a:ext cx="941400" cy="706475"/>
            <a:chOff x="9799675" y="3601413"/>
            <a:chExt cx="941400" cy="706475"/>
          </a:xfrm>
        </p:grpSpPr>
        <p:sp>
          <p:nvSpPr>
            <p:cNvPr id="287" name="Google Shape;287;p10"/>
            <p:cNvSpPr/>
            <p:nvPr/>
          </p:nvSpPr>
          <p:spPr>
            <a:xfrm>
              <a:off x="9878225" y="3601413"/>
              <a:ext cx="360000" cy="3600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9799675" y="3673388"/>
              <a:ext cx="941400" cy="634500"/>
            </a:xfrm>
            <a:prstGeom prst="roundRect">
              <a:avLst>
                <a:gd fmla="val 9522" name="adj"/>
              </a:avLst>
            </a:prstGeom>
            <a:solidFill>
              <a:schemeClr val="accen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80709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4" y="593367"/>
            <a:ext cx="11361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ress Start 2P"/>
              <a:buNone/>
              <a:defRPr sz="37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4" y="1536633"/>
            <a:ext cx="11361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810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810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810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810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810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810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810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810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400"/>
              <a:buFont typeface="Roboto Mono"/>
              <a:buChar char="■"/>
              <a:defRPr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726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lay.picoctf.or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/>
          <p:nvPr>
            <p:ph type="ctrTitle"/>
          </p:nvPr>
        </p:nvSpPr>
        <p:spPr>
          <a:xfrm>
            <a:off x="2935050" y="2828050"/>
            <a:ext cx="6187200" cy="2501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&amp; Shell Basics</a:t>
            </a:r>
            <a:endParaRPr/>
          </a:p>
        </p:txBody>
      </p:sp>
      <p:pic>
        <p:nvPicPr>
          <p:cNvPr id="408" name="Google Shape;4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375" y="2179275"/>
            <a:ext cx="1209000" cy="11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9"/>
          <p:cNvSpPr txBox="1"/>
          <p:nvPr/>
        </p:nvSpPr>
        <p:spPr>
          <a:xfrm>
            <a:off x="3723325" y="5843150"/>
            <a:ext cx="5804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by orestis karapiperis</a:t>
            </a:r>
            <a:endParaRPr sz="17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update and install stuff?</a:t>
            </a:r>
            <a:endParaRPr/>
          </a:p>
        </p:txBody>
      </p:sp>
      <p:sp>
        <p:nvSpPr>
          <p:cNvPr id="460" name="Google Shape;460;p28"/>
          <p:cNvSpPr txBox="1"/>
          <p:nvPr>
            <p:ph idx="1" type="body"/>
          </p:nvPr>
        </p:nvSpPr>
        <p:spPr>
          <a:xfrm>
            <a:off x="1514225" y="3593050"/>
            <a:ext cx="9685500" cy="249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To install something, if a package is included in your repositories, you just run the command: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</a:t>
            </a:r>
            <a:r>
              <a:rPr lang="en-GB"/>
              <a:t>udo apt-get install package_name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Sometimes, the package is not included in the default repos, so you have to first add the needed repo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9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linux commands</a:t>
            </a:r>
            <a:endParaRPr/>
          </a:p>
        </p:txBody>
      </p:sp>
      <p:graphicFrame>
        <p:nvGraphicFramePr>
          <p:cNvPr id="466" name="Google Shape;466;p29"/>
          <p:cNvGraphicFramePr/>
          <p:nvPr/>
        </p:nvGraphicFramePr>
        <p:xfrm>
          <a:off x="1823738" y="309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2745450"/>
                <a:gridCol w="6021725"/>
              </a:tblGrid>
              <a:tr h="45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List directory contents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2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cd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Change directory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2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pwd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Print current working directory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2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cp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Copy files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2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m</a:t>
                      </a: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v 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Move/rename files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2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rm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Remove Files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2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clear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Clear the terminal screen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26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exit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Close the terminal session</a:t>
                      </a:r>
                      <a:endParaRPr sz="13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0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the ls command</a:t>
            </a:r>
            <a:endParaRPr/>
          </a:p>
        </p:txBody>
      </p:sp>
      <p:sp>
        <p:nvSpPr>
          <p:cNvPr id="472" name="Google Shape;472;p30"/>
          <p:cNvSpPr txBox="1"/>
          <p:nvPr/>
        </p:nvSpPr>
        <p:spPr>
          <a:xfrm>
            <a:off x="1808350" y="3557150"/>
            <a:ext cx="82821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</a:pP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ls </a:t>
            </a:r>
            <a:r>
              <a:rPr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(list) is a fundamental command used to display the contents of a directory.</a:t>
            </a:r>
            <a:endParaRPr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</a:pPr>
            <a:r>
              <a:rPr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It helps users see files, directories, and metadata, and understand the structure of their filesystem.</a:t>
            </a:r>
            <a:endParaRPr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 - basic usage:</a:t>
            </a:r>
            <a:endParaRPr/>
          </a:p>
        </p:txBody>
      </p:sp>
      <p:sp>
        <p:nvSpPr>
          <p:cNvPr id="478" name="Google Shape;478;p31"/>
          <p:cNvSpPr txBox="1"/>
          <p:nvPr/>
        </p:nvSpPr>
        <p:spPr>
          <a:xfrm>
            <a:off x="1784425" y="3210075"/>
            <a:ext cx="82821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</a:pP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 [options] [directory]</a:t>
            </a:r>
            <a:endParaRPr b="1"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</a:pP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Example (list current directory):</a:t>
            </a:r>
            <a:endParaRPr b="1"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</a:pP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ls</a:t>
            </a:r>
            <a:endParaRPr b="1"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</a:pP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Example (list other directory):</a:t>
            </a:r>
            <a:endParaRPr b="1"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</a:pP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ls /home/user1</a:t>
            </a:r>
            <a:endParaRPr b="1"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●"/>
            </a:pP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Detail list showing also hidden files:</a:t>
            </a:r>
            <a:endParaRPr b="1"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Mono"/>
              <a:buChar char="○"/>
            </a:pPr>
            <a:r>
              <a:rPr b="1" lang="en-GB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ls -l</a:t>
            </a:r>
            <a:endParaRPr b="1" sz="2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 - common options:</a:t>
            </a:r>
            <a:endParaRPr/>
          </a:p>
        </p:txBody>
      </p:sp>
      <p:graphicFrame>
        <p:nvGraphicFramePr>
          <p:cNvPr id="484" name="Google Shape;484;p32"/>
          <p:cNvGraphicFramePr/>
          <p:nvPr/>
        </p:nvGraphicFramePr>
        <p:xfrm>
          <a:off x="1404900" y="31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1757425"/>
                <a:gridCol w="5874600"/>
                <a:gridCol w="2272100"/>
              </a:tblGrid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-l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Long listing format (detailed view)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 -l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-a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Show all files, including hidden ones (files starting with .)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 -a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-h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Human-readable file sizes (used with -l)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 -lh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-R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List contents recursively, including subdirectories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 -R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-t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Sort files by modification time (newest first)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 -lt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-S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Sort files by size (largest first)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 -lS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-1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Display one file per line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 -1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--color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Add colors to output based on file type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ls </a:t>
                      </a: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--</a:t>
                      </a:r>
                      <a:r>
                        <a:rPr lang="en-GB" sz="10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color=auto</a:t>
                      </a:r>
                      <a:endParaRPr sz="10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AD DIRECTORY STRUCTURE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&amp; directory structure</a:t>
            </a:r>
            <a:endParaRPr/>
          </a:p>
        </p:txBody>
      </p:sp>
      <p:sp>
        <p:nvSpPr>
          <p:cNvPr id="495" name="Google Shape;495;p34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Linux organizes everything in a hierarchical directory structure.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Root Directory (/): The starting point of the filesystem. All files and directories stem from this root. 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We also call the root of a folder, the top folder</a:t>
            </a:r>
            <a:endParaRPr sz="1700"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verything is a file</a:t>
            </a:r>
            <a:endParaRPr/>
          </a:p>
        </p:txBody>
      </p:sp>
      <p:sp>
        <p:nvSpPr>
          <p:cNvPr id="501" name="Google Shape;501;p35"/>
          <p:cNvSpPr txBox="1"/>
          <p:nvPr>
            <p:ph idx="1" type="body"/>
          </p:nvPr>
        </p:nvSpPr>
        <p:spPr>
          <a:xfrm>
            <a:off x="1514225" y="3346325"/>
            <a:ext cx="9685500" cy="274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Linux, everything is treated as a file, including:</a:t>
            </a:r>
            <a:endParaRPr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Regular files: Text, binary, images, etc.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Directories: Treated as special files that list file names.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Devices: Represented as files in /dev (e.g., /dev/sda1).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 is a file</a:t>
            </a:r>
            <a:endParaRPr/>
          </a:p>
        </p:txBody>
      </p:sp>
      <p:sp>
        <p:nvSpPr>
          <p:cNvPr id="507" name="Google Shape;507;p36"/>
          <p:cNvSpPr txBox="1"/>
          <p:nvPr>
            <p:ph idx="1" type="body"/>
          </p:nvPr>
        </p:nvSpPr>
        <p:spPr>
          <a:xfrm>
            <a:off x="1514225" y="3346325"/>
            <a:ext cx="9685500" cy="2745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Linux, everything is treated as a file, including:</a:t>
            </a:r>
            <a:endParaRPr/>
          </a:p>
          <a:p>
            <a:pPr indent="-36195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Processes: Represented as files in /proc (e.g., /proc/1234).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</a:rPr>
              <a:t>Sockets and pipes: For inter-process communication.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7"/>
          <p:cNvSpPr txBox="1"/>
          <p:nvPr>
            <p:ph type="title"/>
          </p:nvPr>
        </p:nvSpPr>
        <p:spPr>
          <a:xfrm>
            <a:off x="415554" y="705325"/>
            <a:ext cx="11361000" cy="47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</a:t>
            </a:r>
            <a:r>
              <a:rPr lang="en-GB"/>
              <a:t>ey </a:t>
            </a:r>
            <a:r>
              <a:rPr lang="en-GB"/>
              <a:t>D</a:t>
            </a:r>
            <a:r>
              <a:rPr lang="en-GB"/>
              <a:t>irectories and their </a:t>
            </a:r>
            <a:r>
              <a:rPr lang="en-GB"/>
              <a:t>P</a:t>
            </a:r>
            <a:r>
              <a:rPr lang="en-GB"/>
              <a:t>urposes</a:t>
            </a:r>
            <a:endParaRPr/>
          </a:p>
        </p:txBody>
      </p:sp>
      <p:graphicFrame>
        <p:nvGraphicFramePr>
          <p:cNvPr id="513" name="Google Shape;513;p37"/>
          <p:cNvGraphicFramePr/>
          <p:nvPr/>
        </p:nvGraphicFramePr>
        <p:xfrm>
          <a:off x="952488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3061050"/>
                <a:gridCol w="7226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 (root)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Top-level directory. All other directories fall under it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/home (or ~)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User home directories (e.g., /home/user1)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/bin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Essential binary executables (e.g., ls, cp)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/boot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Files needed to boot the system (e.g., kernel)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/dev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Device files (e.g., /dev/sda for hard drives)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/etc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System configuration files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/lib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Shared library files for system binaries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/mnt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Mount points for temporary filesystems or external drives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/proc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Virtual filesystem for process information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/usr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User binaries and read-only data (e.g., /usr/bin)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/var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Variable data (e.g., logs, mail, databases)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/tmp 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Temporary files (cleared on reboot)</a:t>
                      </a:r>
                      <a:endParaRPr sz="1200"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LINUX?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/>
          <p:nvPr>
            <p:ph type="title"/>
          </p:nvPr>
        </p:nvSpPr>
        <p:spPr>
          <a:xfrm>
            <a:off x="415554" y="705325"/>
            <a:ext cx="11361000" cy="47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Paths</a:t>
            </a:r>
            <a:br>
              <a:rPr lang="en-GB"/>
            </a:br>
            <a:r>
              <a:rPr lang="en-GB" sz="1700"/>
              <a:t>Absolute vs. Relative Paths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Absolute Path: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Starts from the root directory (/).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Always provides the full path, regardless of the current working directory.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Example: show the contents of file.txt:</a:t>
            </a:r>
            <a:endParaRPr sz="17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Font typeface="Roboto Mono"/>
              <a:buChar char="■"/>
            </a:pPr>
            <a:r>
              <a:rPr lang="en-GB" sz="2300">
                <a:latin typeface="Roboto Mono"/>
                <a:ea typeface="Roboto Mono"/>
                <a:cs typeface="Roboto Mono"/>
                <a:sym typeface="Roboto Mono"/>
              </a:rPr>
              <a:t>cat /home/user1/documents/file.txt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Use when you need to specify an exact location.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Relative</a:t>
            </a:r>
            <a:r>
              <a:rPr lang="en-GB" sz="1700"/>
              <a:t> Path: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Describes the path based on the current working directory.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Does not start with /.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Example: If you're in /home/user1:</a:t>
            </a:r>
            <a:endParaRPr sz="17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Font typeface="Roboto Mono"/>
              <a:buChar char="■"/>
            </a:pPr>
            <a:r>
              <a:rPr lang="en-GB" sz="2300">
                <a:latin typeface="Roboto Mono"/>
                <a:ea typeface="Roboto Mono"/>
                <a:cs typeface="Roboto Mono"/>
                <a:sym typeface="Roboto Mono"/>
              </a:rPr>
              <a:t>cat documents/file.txt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Shorter and useful for scripts or navigating within known directories.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>
            <p:ph type="title"/>
          </p:nvPr>
        </p:nvSpPr>
        <p:spPr>
          <a:xfrm>
            <a:off x="415554" y="705325"/>
            <a:ext cx="11361000" cy="47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Navigating with cd (Change Directory)</a:t>
            </a:r>
            <a:br>
              <a:rPr lang="en-GB"/>
            </a:br>
            <a:r>
              <a:rPr lang="en-GB" sz="1700"/>
              <a:t>Common commands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Move to a specific directory: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c</a:t>
            </a: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d /var/log</a:t>
            </a:r>
            <a:b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</a:b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Go to the </a:t>
            </a:r>
            <a:r>
              <a:rPr lang="en-GB" sz="1700"/>
              <a:t>parent</a:t>
            </a:r>
            <a:r>
              <a:rPr lang="en-GB" sz="1700"/>
              <a:t> directory: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cd ..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lang="en-GB" sz="1700"/>
              <a:t>Return to the previous directory: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cd -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lang="en-GB" sz="1700"/>
              <a:t>Go to the home directory: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cd ~</a:t>
            </a:r>
            <a:endParaRPr sz="1700"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lang="en-GB" sz="1700"/>
              <a:t>Combine with relative paths: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>
                <a:latin typeface="Press Start 2P"/>
                <a:ea typeface="Press Start 2P"/>
                <a:cs typeface="Press Start 2P"/>
                <a:sym typeface="Press Start 2P"/>
              </a:rPr>
              <a:t>cd ../../etc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>
            <p:ph type="title"/>
          </p:nvPr>
        </p:nvSpPr>
        <p:spPr>
          <a:xfrm>
            <a:off x="415554" y="705325"/>
            <a:ext cx="11361000" cy="47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Navigating with cd (Change Directory)</a:t>
            </a:r>
            <a:br>
              <a:rPr lang="en-GB"/>
            </a:br>
            <a:r>
              <a:rPr lang="en-GB" sz="1700"/>
              <a:t>Special Characters in Paths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graphicFrame>
        <p:nvGraphicFramePr>
          <p:cNvPr id="529" name="Google Shape;529;p40"/>
          <p:cNvGraphicFramePr/>
          <p:nvPr/>
        </p:nvGraphicFramePr>
        <p:xfrm>
          <a:off x="569488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{B162281E-6741-4CAC-9280-B76B75AE814D}</a:tableStyleId>
              </a:tblPr>
              <a:tblGrid>
                <a:gridCol w="1535125"/>
                <a:gridCol w="3539075"/>
                <a:gridCol w="5966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Symbol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Meaning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Example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.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Current directory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./script.sh (run script in the current directory)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..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Parent directory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cd ../documents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~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Home directory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cd ~/Downloads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- 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Previous directory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cd - (switch back to the last directory)</a:t>
                      </a:r>
                      <a:endParaRPr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1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management</a:t>
            </a:r>
            <a:endParaRPr/>
          </a:p>
        </p:txBody>
      </p:sp>
      <p:sp>
        <p:nvSpPr>
          <p:cNvPr id="535" name="Google Shape;535;p41"/>
          <p:cNvSpPr txBox="1"/>
          <p:nvPr>
            <p:ph idx="1" type="body"/>
          </p:nvPr>
        </p:nvSpPr>
        <p:spPr>
          <a:xfrm>
            <a:off x="1353550" y="3271550"/>
            <a:ext cx="101376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Stopping processes: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Ctrl + C</a:t>
            </a:r>
            <a:r>
              <a:rPr lang="en-GB" sz="2000"/>
              <a:t> - Force-stop a running process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Ctrl + Z</a:t>
            </a:r>
            <a:r>
              <a:rPr lang="en-GB" sz="2000"/>
              <a:t> - Suspend a process to run in the background (bg)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Resuming Processes: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-GB" sz="2000"/>
              <a:t>fg </a:t>
            </a:r>
            <a:r>
              <a:rPr lang="en-GB" sz="2000"/>
              <a:t>- Bring a background process to the foreground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Clear terminal screen</a:t>
            </a:r>
            <a:r>
              <a:rPr lang="en-GB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GB" sz="2000">
                <a:solidFill>
                  <a:schemeClr val="dk1"/>
                </a:solidFill>
              </a:rPr>
              <a:t>Ctrl + L</a:t>
            </a:r>
            <a:r>
              <a:rPr lang="en-GB" sz="2000">
                <a:solidFill>
                  <a:schemeClr val="dk1"/>
                </a:solidFill>
              </a:rPr>
              <a:t> (or </a:t>
            </a:r>
            <a:r>
              <a:rPr b="1" lang="en-GB" sz="2000">
                <a:solidFill>
                  <a:schemeClr val="dk1"/>
                </a:solidFill>
              </a:rPr>
              <a:t>clear</a:t>
            </a:r>
            <a:r>
              <a:rPr lang="en-GB" sz="2000">
                <a:solidFill>
                  <a:schemeClr val="dk1"/>
                </a:solidFill>
              </a:rPr>
              <a:t>)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</a:t>
            </a:r>
            <a:endParaRPr/>
          </a:p>
        </p:txBody>
      </p:sp>
      <p:pic>
        <p:nvPicPr>
          <p:cNvPr id="541" name="Google Shape;5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925" y="4050000"/>
            <a:ext cx="2950033" cy="22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3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cat?</a:t>
            </a:r>
            <a:endParaRPr/>
          </a:p>
        </p:txBody>
      </p:sp>
      <p:sp>
        <p:nvSpPr>
          <p:cNvPr id="547" name="Google Shape;547;p43"/>
          <p:cNvSpPr txBox="1"/>
          <p:nvPr>
            <p:ph idx="1" type="body"/>
          </p:nvPr>
        </p:nvSpPr>
        <p:spPr>
          <a:xfrm>
            <a:off x="1514225" y="334632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cat (short for concatenate) is a command used to display the contents of a file, concatenate files, and redirect output to other files or devices.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Basic usage: display the content of a file or more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cat filename.txt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c</a:t>
            </a:r>
            <a:r>
              <a:rPr lang="en-GB" sz="1900"/>
              <a:t>at file1.txt file2.txt</a:t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u</a:t>
            </a:r>
            <a:r>
              <a:rPr lang="en-GB" sz="2700"/>
              <a:t>sing cat with redirection ( &gt; and &gt;&gt; )</a:t>
            </a:r>
            <a:endParaRPr sz="2700"/>
          </a:p>
        </p:txBody>
      </p:sp>
      <p:sp>
        <p:nvSpPr>
          <p:cNvPr id="553" name="Google Shape;553;p44"/>
          <p:cNvSpPr txBox="1"/>
          <p:nvPr>
            <p:ph idx="1" type="body"/>
          </p:nvPr>
        </p:nvSpPr>
        <p:spPr>
          <a:xfrm>
            <a:off x="1514225" y="334632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&gt;</a:t>
            </a:r>
            <a:r>
              <a:rPr lang="en-GB" sz="1900"/>
              <a:t> (Redirect Output to a File):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Redirects the output of a command to a file, </a:t>
            </a:r>
            <a:r>
              <a:rPr b="1" lang="en-GB" sz="1900"/>
              <a:t>overwriting </a:t>
            </a:r>
            <a:r>
              <a:rPr lang="en-GB" sz="1900"/>
              <a:t>it if it exists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Example: command &gt;file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Example with cat: cat file1.txt &gt; output.txt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This command will redirect the contents of file1.txt into output.txt, replacing its content if the file already exists.</a:t>
            </a:r>
            <a:endParaRPr sz="1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u</a:t>
            </a:r>
            <a:r>
              <a:rPr lang="en-GB" sz="2700"/>
              <a:t>sing cat with redirection ( &gt; and &gt;&gt; )</a:t>
            </a:r>
            <a:endParaRPr sz="2700"/>
          </a:p>
        </p:txBody>
      </p:sp>
      <p:sp>
        <p:nvSpPr>
          <p:cNvPr id="559" name="Google Shape;559;p45"/>
          <p:cNvSpPr txBox="1"/>
          <p:nvPr>
            <p:ph idx="1" type="body"/>
          </p:nvPr>
        </p:nvSpPr>
        <p:spPr>
          <a:xfrm>
            <a:off x="1514225" y="334632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Concatenate files and create a new one: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cat file1.txt file2.txt &gt; combined.txt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Append content to an existing file using &gt;&gt;: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cat file1.txt &gt;&gt; existingfile.txt</a:t>
            </a:r>
            <a:endParaRPr sz="1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touch command</a:t>
            </a:r>
            <a:endParaRPr sz="2700"/>
          </a:p>
        </p:txBody>
      </p:sp>
      <p:sp>
        <p:nvSpPr>
          <p:cNvPr id="565" name="Google Shape;565;p46"/>
          <p:cNvSpPr txBox="1"/>
          <p:nvPr>
            <p:ph idx="1" type="body"/>
          </p:nvPr>
        </p:nvSpPr>
        <p:spPr>
          <a:xfrm>
            <a:off x="1514225" y="334632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touch command in Linux is primarily used to create empty files and update the access and modification timestamps of existing files.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How to use: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touch filename.txt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7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u</a:t>
            </a:r>
            <a:r>
              <a:rPr lang="en-GB" sz="2700"/>
              <a:t>sing cat with redirection ( &gt; and &gt;&gt; )</a:t>
            </a:r>
            <a:endParaRPr sz="2700"/>
          </a:p>
        </p:txBody>
      </p:sp>
      <p:sp>
        <p:nvSpPr>
          <p:cNvPr id="571" name="Google Shape;571;p47"/>
          <p:cNvSpPr txBox="1"/>
          <p:nvPr>
            <p:ph idx="1" type="body"/>
          </p:nvPr>
        </p:nvSpPr>
        <p:spPr>
          <a:xfrm>
            <a:off x="1514225" y="334632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-GB" sz="1900"/>
              <a:t>&gt;&gt; </a:t>
            </a:r>
            <a:r>
              <a:rPr lang="en-GB" sz="1900"/>
              <a:t>(Append Output to a File):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Redirects the output of a command to a file, </a:t>
            </a:r>
            <a:r>
              <a:rPr b="1" lang="en-GB" sz="1900"/>
              <a:t>appending </a:t>
            </a:r>
            <a:r>
              <a:rPr lang="en-GB" sz="1900"/>
              <a:t>it to the file instead of overwriting it.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Example: command &gt;&gt; file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Example with cat: cat file1.txt &gt;&gt; output.txt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This appends the contents of file1.txt to the end of output.txt.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hat is linux?</a:t>
            </a:r>
            <a:endParaRPr/>
          </a:p>
        </p:txBody>
      </p:sp>
      <p:sp>
        <p:nvSpPr>
          <p:cNvPr id="420" name="Google Shape;420;p21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An open-source, Unix-like operating system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Consists of: Kernel, GNU utilities, Shell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Common Distributions: Ubuntu, Fedora, Debian, Arch, Kali Linux, CentOS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grep ?</a:t>
            </a:r>
            <a:endParaRPr/>
          </a:p>
        </p:txBody>
      </p:sp>
      <p:sp>
        <p:nvSpPr>
          <p:cNvPr id="577" name="Google Shape;577;p48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grep (Global Regular Expression Print) is a powerful command-line tool used for searching text within files.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 searches for a specific pattern in one or more files and displays the matching lines.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Example: grep "hello" file.txt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u</a:t>
            </a:r>
            <a:r>
              <a:rPr lang="en-GB" sz="3100"/>
              <a:t>sing grep with the pipe (|) operator</a:t>
            </a:r>
            <a:endParaRPr sz="3100"/>
          </a:p>
        </p:txBody>
      </p:sp>
      <p:sp>
        <p:nvSpPr>
          <p:cNvPr id="583" name="Google Shape;583;p49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pipe (|) is a shell operator that allows you to take the output of one command and pass it as input to another command.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This is useful when you want to process or filter the output of a command using another command.</a:t>
            </a:r>
            <a:endParaRPr sz="20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u</a:t>
            </a:r>
            <a:r>
              <a:rPr lang="en-GB" sz="3100"/>
              <a:t>sing grep with the pipe (|) operator</a:t>
            </a:r>
            <a:endParaRPr sz="3100"/>
          </a:p>
        </p:txBody>
      </p:sp>
      <p:sp>
        <p:nvSpPr>
          <p:cNvPr id="589" name="Google Shape;589;p50"/>
          <p:cNvSpPr txBox="1"/>
          <p:nvPr>
            <p:ph idx="1" type="body"/>
          </p:nvPr>
        </p:nvSpPr>
        <p:spPr>
          <a:xfrm>
            <a:off x="1514225" y="36425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When you use grep with a pipe, you’re filtering the output of a previous command by searching for a specific pattern.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Syntax: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command | grep "pattern"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output of command is passed as input to grep, which then filters and displays lines containing the specified pattern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u</a:t>
            </a:r>
            <a:r>
              <a:rPr lang="en-GB" sz="3100"/>
              <a:t>sing grep with the pipe (|) operator</a:t>
            </a:r>
            <a:endParaRPr sz="3100"/>
          </a:p>
        </p:txBody>
      </p:sp>
      <p:sp>
        <p:nvSpPr>
          <p:cNvPr id="595" name="Google Shape;595;p51"/>
          <p:cNvSpPr txBox="1"/>
          <p:nvPr>
            <p:ph idx="1" type="body"/>
          </p:nvPr>
        </p:nvSpPr>
        <p:spPr>
          <a:xfrm>
            <a:off x="1514225" y="36425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Example: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cat /var/log/syslog | grep "timeout"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2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strings Command</a:t>
            </a:r>
            <a:endParaRPr sz="3100"/>
          </a:p>
        </p:txBody>
      </p:sp>
      <p:sp>
        <p:nvSpPr>
          <p:cNvPr id="601" name="Google Shape;601;p52"/>
          <p:cNvSpPr txBox="1"/>
          <p:nvPr>
            <p:ph idx="1" type="body"/>
          </p:nvPr>
        </p:nvSpPr>
        <p:spPr>
          <a:xfrm>
            <a:off x="1514225" y="3271552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What is strings?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The strings command is used to extract printable strings (text) from binary files or files that contain non-printable characters.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It searches through a file (usually a binary file) and outputs any sequence of printable characters that it finds.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s</a:t>
            </a:r>
            <a:r>
              <a:rPr lang="en-GB" sz="3100"/>
              <a:t>trings Command</a:t>
            </a:r>
            <a:endParaRPr sz="3100"/>
          </a:p>
        </p:txBody>
      </p:sp>
      <p:sp>
        <p:nvSpPr>
          <p:cNvPr id="607" name="Google Shape;607;p53"/>
          <p:cNvSpPr txBox="1"/>
          <p:nvPr>
            <p:ph idx="1" type="body"/>
          </p:nvPr>
        </p:nvSpPr>
        <p:spPr>
          <a:xfrm>
            <a:off x="1514225" y="3271552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Example: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strings executable.bin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Example with | and grep: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2000"/>
              <a:t>strings executable.bin | grep FLAG{</a:t>
            </a:r>
            <a:br>
              <a:rPr lang="en-GB" sz="2000"/>
            </a:br>
            <a:r>
              <a:rPr lang="en-GB" sz="2000"/>
              <a:t>Example output:</a:t>
            </a:r>
            <a:br>
              <a:rPr lang="en-GB" sz="2000"/>
            </a:br>
            <a:r>
              <a:rPr lang="en-GB" sz="2000"/>
              <a:t>FLAG{this_is_the_flag_1234}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SSH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5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ssh?</a:t>
            </a:r>
            <a:endParaRPr/>
          </a:p>
        </p:txBody>
      </p:sp>
      <p:sp>
        <p:nvSpPr>
          <p:cNvPr id="618" name="Google Shape;618;p55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Secure Shell (SSH) is a protocol for securely accessing remote systems over an encrypted connection.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Used to manage remote servers, transfer files securely, and run commands remotely</a:t>
            </a:r>
            <a:endParaRPr sz="23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6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ssh command:</a:t>
            </a:r>
            <a:endParaRPr/>
          </a:p>
        </p:txBody>
      </p:sp>
      <p:sp>
        <p:nvSpPr>
          <p:cNvPr id="624" name="Google Shape;624;p56"/>
          <p:cNvSpPr txBox="1"/>
          <p:nvPr>
            <p:ph idx="1" type="body"/>
          </p:nvPr>
        </p:nvSpPr>
        <p:spPr>
          <a:xfrm>
            <a:off x="1514225" y="3429002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ssh username@remote_host</a:t>
            </a:r>
            <a:endParaRPr b="1" sz="2300"/>
          </a:p>
          <a:p>
            <a:pPr indent="-374650" lvl="0" marL="457200" rtl="0" algn="l">
              <a:spcBef>
                <a:spcPts val="210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If the ssh server is not running on the default port (22), then you have to sp</a:t>
            </a:r>
            <a:r>
              <a:rPr lang="en-GB" sz="2300"/>
              <a:t>ecify the port:</a:t>
            </a:r>
            <a:endParaRPr sz="2300"/>
          </a:p>
          <a:p>
            <a:pPr indent="45720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/>
              <a:t>ssh -p &lt;port_number&gt; username@remote_host</a:t>
            </a:r>
            <a:endParaRPr b="1" sz="23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br>
              <a:rPr lang="en-GB" sz="2300"/>
            </a:br>
            <a:endParaRPr sz="23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7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ssh command:</a:t>
            </a:r>
            <a:endParaRPr/>
          </a:p>
        </p:txBody>
      </p:sp>
      <p:sp>
        <p:nvSpPr>
          <p:cNvPr id="630" name="Google Shape;630;p57"/>
          <p:cNvSpPr txBox="1"/>
          <p:nvPr>
            <p:ph idx="1" type="body"/>
          </p:nvPr>
        </p:nvSpPr>
        <p:spPr>
          <a:xfrm>
            <a:off x="1514225" y="3429002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/>
              <a:t>Example: </a:t>
            </a:r>
            <a:r>
              <a:rPr lang="en-GB" sz="2300"/>
              <a:t>Connect as user to the server on 192.168.1.10 on port 2222:</a:t>
            </a:r>
            <a:endParaRPr sz="23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-GB" sz="2300"/>
              <a:t>ssh -p 2222 user@192.168.1.10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hy learn</a:t>
            </a:r>
            <a:r>
              <a:rPr lang="en-GB"/>
              <a:t> linux?</a:t>
            </a:r>
            <a:endParaRPr/>
          </a:p>
        </p:txBody>
      </p:sp>
      <p:sp>
        <p:nvSpPr>
          <p:cNvPr id="426" name="Google Shape;426;p22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Security and Stability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Widely Used in Servers and Cybersecurity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Flexibility and Customization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Command-Line Power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8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ssh options:</a:t>
            </a:r>
            <a:endParaRPr/>
          </a:p>
        </p:txBody>
      </p:sp>
      <p:sp>
        <p:nvSpPr>
          <p:cNvPr id="636" name="Google Shape;636;p58"/>
          <p:cNvSpPr txBox="1"/>
          <p:nvPr>
            <p:ph idx="1" type="body"/>
          </p:nvPr>
        </p:nvSpPr>
        <p:spPr>
          <a:xfrm>
            <a:off x="1514225" y="3429002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-i &lt;key_file&gt;</a:t>
            </a:r>
            <a:r>
              <a:rPr lang="en-GB" sz="2300"/>
              <a:t> - Use a specific private key file for passwordless login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scp </a:t>
            </a:r>
            <a:r>
              <a:rPr lang="en-GB" sz="2300"/>
              <a:t>- Securely copy files to/from a remote server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 sz="1900"/>
              <a:t>scp -P &lt;port&gt; local_file username@remote_host:/remote/path</a:t>
            </a:r>
            <a:endParaRPr sz="22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GB" sz="2300"/>
              <a:t>ssh-keygen</a:t>
            </a:r>
            <a:r>
              <a:rPr lang="en-GB" sz="2300"/>
              <a:t> - Generate SSH keys for passwordless login</a:t>
            </a:r>
            <a:endParaRPr sz="2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9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time</a:t>
            </a:r>
            <a:endParaRPr/>
          </a:p>
        </p:txBody>
      </p:sp>
      <p:sp>
        <p:nvSpPr>
          <p:cNvPr id="642" name="Google Shape;642;p59"/>
          <p:cNvSpPr txBox="1"/>
          <p:nvPr>
            <p:ph idx="1" type="body"/>
          </p:nvPr>
        </p:nvSpPr>
        <p:spPr>
          <a:xfrm>
            <a:off x="1253300" y="3166802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u="sng">
                <a:solidFill>
                  <a:schemeClr val="hlink"/>
                </a:solidFill>
                <a:hlinkClick r:id="rId3"/>
              </a:rPr>
              <a:t>https://play.picoctf.org/</a:t>
            </a:r>
            <a:br>
              <a:rPr lang="en-GB" sz="2700"/>
            </a:br>
            <a:r>
              <a:rPr lang="en-GB" sz="3200"/>
              <a:t>Classroom Code: </a:t>
            </a:r>
            <a:r>
              <a:rPr b="1" lang="en-GB" sz="3200"/>
              <a:t>CleCzOnr1 </a:t>
            </a:r>
            <a:r>
              <a:rPr lang="en-GB" sz="2300"/>
              <a:t>(its an omikron)</a:t>
            </a:r>
            <a:endParaRPr sz="23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3000"/>
              <a:t>Practice -&gt; Assignments -&gt; SQL Injection</a:t>
            </a:r>
            <a:endParaRPr sz="3000"/>
          </a:p>
          <a:p>
            <a:pPr indent="-381000" lvl="0" marL="914400" rtl="0" algn="l">
              <a:spcBef>
                <a:spcPts val="210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Super SSH</a:t>
            </a:r>
            <a:endParaRPr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/>
              <a:t>Magikarp Ground Mission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SHELL?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 shell?</a:t>
            </a:r>
            <a:endParaRPr/>
          </a:p>
        </p:txBody>
      </p:sp>
      <p:sp>
        <p:nvSpPr>
          <p:cNvPr id="437" name="Google Shape;437;p24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An interface that allows users to interact with the OS through commands (a terminal)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Types of shells: Bash, Zsh, Fish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Plays an </a:t>
            </a:r>
            <a:r>
              <a:rPr lang="en-GB"/>
              <a:t>important</a:t>
            </a:r>
            <a:r>
              <a:rPr lang="en-GB"/>
              <a:t> role in Automation and Scripting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the terminal</a:t>
            </a:r>
            <a:endParaRPr/>
          </a:p>
        </p:txBody>
      </p:sp>
      <p:sp>
        <p:nvSpPr>
          <p:cNvPr id="443" name="Google Shape;443;p25"/>
          <p:cNvSpPr txBox="1"/>
          <p:nvPr>
            <p:ph idx="1" type="body"/>
          </p:nvPr>
        </p:nvSpPr>
        <p:spPr>
          <a:xfrm>
            <a:off x="1514225" y="3834077"/>
            <a:ext cx="9685500" cy="225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Ctrl + Alt + T (Linux)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Applications Menu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SSH Access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/>
          <p:nvPr>
            <p:ph type="title"/>
          </p:nvPr>
        </p:nvSpPr>
        <p:spPr>
          <a:xfrm>
            <a:off x="1720050" y="2517325"/>
            <a:ext cx="9387900" cy="330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UPDATE AND INSTALL STUFF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/>
          <p:nvPr>
            <p:ph type="title"/>
          </p:nvPr>
        </p:nvSpPr>
        <p:spPr>
          <a:xfrm>
            <a:off x="1514225" y="2314625"/>
            <a:ext cx="9685500" cy="103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update and install stuff?</a:t>
            </a:r>
            <a:endParaRPr/>
          </a:p>
        </p:txBody>
      </p:sp>
      <p:sp>
        <p:nvSpPr>
          <p:cNvPr id="454" name="Google Shape;454;p27"/>
          <p:cNvSpPr txBox="1"/>
          <p:nvPr>
            <p:ph idx="1" type="body"/>
          </p:nvPr>
        </p:nvSpPr>
        <p:spPr>
          <a:xfrm>
            <a:off x="1514225" y="3593050"/>
            <a:ext cx="9685500" cy="249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On debian based distros (Ubuntu, Kali, Parrot etc), updating constists of two steps: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</a:t>
            </a:r>
            <a:r>
              <a:rPr lang="en-GB"/>
              <a:t>udo apt-get </a:t>
            </a:r>
            <a:r>
              <a:rPr lang="en-GB"/>
              <a:t>update </a:t>
            </a:r>
            <a:r>
              <a:rPr lang="en-GB" sz="1900"/>
              <a:t>(to update your repositories)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GB">
                <a:solidFill>
                  <a:schemeClr val="dk1"/>
                </a:solidFill>
              </a:rPr>
              <a:t>sudo apt-get upgrade </a:t>
            </a:r>
            <a:r>
              <a:rPr lang="en-GB" sz="1900">
                <a:solidFill>
                  <a:schemeClr val="dk1"/>
                </a:solidFill>
              </a:rPr>
              <a:t>(to upgrade your anything in the system that has an update)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69_Paterson_Template_SlidesMania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76A5AF"/>
      </a:accent1>
      <a:accent2>
        <a:srgbClr val="1513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