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5143500" cx="9144000"/>
  <p:notesSz cx="6858000" cy="9144000"/>
  <p:embeddedFontLst>
    <p:embeddedFont>
      <p:font typeface="Press Start 2P"/>
      <p:regular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EEE SB University of Pirae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CDC4BE-9D29-4BCE-92DC-28F93CA35B9B}">
  <a:tblStyle styleId="{1CCDC4BE-9D29-4BCE-92DC-28F93CA35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essStart2P-regular.fntdata"/><Relationship Id="rId20" Type="http://schemas.openxmlformats.org/officeDocument/2006/relationships/slide" Target="slides/slide12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4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3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4T11:08:03.632">
    <p:pos x="811" y="1093"/>
    <p:text>maybe change wordlist.txt to rockyou.txt and also add -O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1bcb52c55b_3_398:notes"/>
          <p:cNvSpPr/>
          <p:nvPr>
            <p:ph idx="2" type="sldImg"/>
          </p:nvPr>
        </p:nvSpPr>
        <p:spPr>
          <a:xfrm>
            <a:off x="381300" y="685800"/>
            <a:ext cx="60959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1bcb52c55b_3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1bcb52c55b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1bcb52c55b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1bcb52c55b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1bcb52c55b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1bcb52c55b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1bcb52c55b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1bcb52c55b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31bcb52c55b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1bcb52c55b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1bcb52c55b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1bcb52c55b_5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1bcb52c55b_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1bcb52c55b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1bcb52c55b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1bcb52c55b_5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1bcb52c55b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1bcb52c55b_5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1bcb52c55b_5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1bcb52c55b_5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1bcb52c55b_5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1bcb52c55b_3_409:notes"/>
          <p:cNvSpPr/>
          <p:nvPr>
            <p:ph idx="2" type="sldImg"/>
          </p:nvPr>
        </p:nvSpPr>
        <p:spPr>
          <a:xfrm>
            <a:off x="381300" y="685800"/>
            <a:ext cx="60959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1bcb52c55b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1bcb52c55b_5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1bcb52c55b_5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1bcb52c55b_5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1bcb52c55b_5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1bcb52c55b_5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1bcb52c55b_5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d66031554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d66031554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1be36afbe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1be36afbe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1be36afbe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1be36afbe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1bcb52c55b_5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1bcb52c55b_5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1bcb52c55b_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1bcb52c55b_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d66031554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d66031554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d66031554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d66031554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1bcb52c55b_3_404:notes"/>
          <p:cNvSpPr/>
          <p:nvPr>
            <p:ph idx="2" type="sldImg"/>
          </p:nvPr>
        </p:nvSpPr>
        <p:spPr>
          <a:xfrm>
            <a:off x="381300" y="685800"/>
            <a:ext cx="60959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1bcb52c55b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d66031554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d66031554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1bcb52c55b_3_454:notes"/>
          <p:cNvSpPr/>
          <p:nvPr>
            <p:ph idx="2" type="sldImg"/>
          </p:nvPr>
        </p:nvSpPr>
        <p:spPr>
          <a:xfrm>
            <a:off x="381300" y="685800"/>
            <a:ext cx="60959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1bcb52c55b_3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1bcb52c55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1bcb52c55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1bcb52c55b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1bcb52c55b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1bcb52c55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1bcb52c55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1bcb52c55b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1bcb52c55b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1bcb52c55b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31bcb52c55b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1bcb52c55b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1bcb52c55b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0709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2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Google Shape;11;p2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" name="Google Shape;12;p2"/>
          <p:cNvSpPr/>
          <p:nvPr/>
        </p:nvSpPr>
        <p:spPr>
          <a:xfrm>
            <a:off x="750874" y="361538"/>
            <a:ext cx="5465100" cy="366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9517" y="369094"/>
            <a:ext cx="54651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1129" y="42274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" name="Google Shape;15;p2"/>
          <p:cNvSpPr/>
          <p:nvPr/>
        </p:nvSpPr>
        <p:spPr>
          <a:xfrm>
            <a:off x="1149757" y="42274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478385" y="42274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03756" y="47674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20084" y="60795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9" name="Google Shape;19;p2"/>
          <p:cNvGrpSpPr/>
          <p:nvPr/>
        </p:nvGrpSpPr>
        <p:grpSpPr>
          <a:xfrm>
            <a:off x="882570" y="488131"/>
            <a:ext cx="147150" cy="147150"/>
            <a:chOff x="2205246" y="-492159"/>
            <a:chExt cx="196200" cy="196200"/>
          </a:xfrm>
        </p:grpSpPr>
        <p:sp>
          <p:nvSpPr>
            <p:cNvPr id="20" name="Google Shape;20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1" name="Google Shape;21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1748373" y="1134713"/>
            <a:ext cx="5465100" cy="36627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757016" y="1142269"/>
            <a:ext cx="54651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18628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5" name="Google Shape;25;p2"/>
          <p:cNvSpPr/>
          <p:nvPr/>
        </p:nvSpPr>
        <p:spPr>
          <a:xfrm>
            <a:off x="2147256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2475884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2201256" y="1249922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517584" y="1381125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9" name="Google Shape;29;p2"/>
          <p:cNvGrpSpPr/>
          <p:nvPr/>
        </p:nvGrpSpPr>
        <p:grpSpPr>
          <a:xfrm>
            <a:off x="1880070" y="1261306"/>
            <a:ext cx="147150" cy="147150"/>
            <a:chOff x="2205246" y="-492159"/>
            <a:chExt cx="196200" cy="196200"/>
          </a:xfrm>
        </p:grpSpPr>
        <p:sp>
          <p:nvSpPr>
            <p:cNvPr id="30" name="Google Shape;30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1" name="Google Shape;31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291597" y="4184109"/>
            <a:ext cx="706050" cy="529856"/>
            <a:chOff x="9799675" y="3601413"/>
            <a:chExt cx="941400" cy="706475"/>
          </a:xfrm>
        </p:grpSpPr>
        <p:sp>
          <p:nvSpPr>
            <p:cNvPr id="33" name="Google Shape;33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80080" y="3933804"/>
            <a:ext cx="539378" cy="526242"/>
            <a:chOff x="7044125" y="4266813"/>
            <a:chExt cx="1967095" cy="1919190"/>
          </a:xfrm>
        </p:grpSpPr>
        <p:sp>
          <p:nvSpPr>
            <p:cNvPr id="36" name="Google Shape;36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2290566" y="4328550"/>
            <a:ext cx="385425" cy="385425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type="ctrTitle"/>
          </p:nvPr>
        </p:nvSpPr>
        <p:spPr>
          <a:xfrm>
            <a:off x="2201265" y="2121038"/>
            <a:ext cx="4640400" cy="18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7490070" y="4184109"/>
            <a:ext cx="706050" cy="529856"/>
            <a:chOff x="9799675" y="3601413"/>
            <a:chExt cx="941400" cy="706475"/>
          </a:xfrm>
        </p:grpSpPr>
        <p:sp>
          <p:nvSpPr>
            <p:cNvPr id="48" name="Google Shape;48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4" name="Google Shape;2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298" name="Google Shape;298;p12"/>
          <p:cNvSpPr/>
          <p:nvPr/>
        </p:nvSpPr>
        <p:spPr>
          <a:xfrm>
            <a:off x="0" y="0"/>
            <a:ext cx="9144000" cy="385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"/>
          <p:cNvSpPr/>
          <p:nvPr/>
        </p:nvSpPr>
        <p:spPr>
          <a:xfrm>
            <a:off x="68465" y="53653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0" name="Google Shape;300;p12"/>
          <p:cNvSpPr/>
          <p:nvPr/>
        </p:nvSpPr>
        <p:spPr>
          <a:xfrm>
            <a:off x="397093" y="53653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"/>
          <p:cNvSpPr/>
          <p:nvPr/>
        </p:nvSpPr>
        <p:spPr>
          <a:xfrm>
            <a:off x="725721" y="53653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451092" y="107653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767420" y="238856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04" name="Google Shape;304;p12"/>
          <p:cNvGrpSpPr/>
          <p:nvPr/>
        </p:nvGrpSpPr>
        <p:grpSpPr>
          <a:xfrm>
            <a:off x="129906" y="119037"/>
            <a:ext cx="147150" cy="147150"/>
            <a:chOff x="2205246" y="-492159"/>
            <a:chExt cx="196200" cy="196200"/>
          </a:xfrm>
        </p:grpSpPr>
        <p:sp>
          <p:nvSpPr>
            <p:cNvPr id="305" name="Google Shape;305;p1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06" name="Google Shape;306;p1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5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11" name="Google Shape;311;p14"/>
          <p:cNvSpPr txBox="1"/>
          <p:nvPr/>
        </p:nvSpPr>
        <p:spPr>
          <a:xfrm>
            <a:off x="1635208" y="1033163"/>
            <a:ext cx="4281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8951" y="3858581"/>
            <a:ext cx="2626098" cy="80462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4"/>
          <p:cNvSpPr txBox="1"/>
          <p:nvPr/>
        </p:nvSpPr>
        <p:spPr>
          <a:xfrm>
            <a:off x="1093536" y="535163"/>
            <a:ext cx="69570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7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 for your attention!</a:t>
            </a:r>
            <a:endParaRPr sz="37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16" name="Google Shape;31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2" type="subTitle"/>
          </p:nvPr>
        </p:nvSpPr>
        <p:spPr>
          <a:xfrm>
            <a:off x="306550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319" name="Google Shape;319;p15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4" type="subTitle"/>
          </p:nvPr>
        </p:nvSpPr>
        <p:spPr>
          <a:xfrm>
            <a:off x="2045455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321" name="Google Shape;321;p15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2" name="Google Shape;322;p15"/>
          <p:cNvSpPr txBox="1"/>
          <p:nvPr>
            <p:ph idx="6" type="subTitle"/>
          </p:nvPr>
        </p:nvSpPr>
        <p:spPr>
          <a:xfrm>
            <a:off x="378435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323" name="Google Shape;323;p15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4" name="Google Shape;324;p15"/>
          <p:cNvSpPr txBox="1"/>
          <p:nvPr>
            <p:ph idx="8" type="subTitle"/>
          </p:nvPr>
        </p:nvSpPr>
        <p:spPr>
          <a:xfrm>
            <a:off x="5523264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325" name="Google Shape;325;p15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3" type="subTitle"/>
          </p:nvPr>
        </p:nvSpPr>
        <p:spPr>
          <a:xfrm>
            <a:off x="7262169" y="17890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grpSp>
        <p:nvGrpSpPr>
          <p:cNvPr id="327" name="Google Shape;327;p15"/>
          <p:cNvGrpSpPr/>
          <p:nvPr/>
        </p:nvGrpSpPr>
        <p:grpSpPr>
          <a:xfrm>
            <a:off x="531427" y="1721167"/>
            <a:ext cx="994777" cy="746532"/>
            <a:chOff x="9799675" y="3601413"/>
            <a:chExt cx="941400" cy="706475"/>
          </a:xfrm>
        </p:grpSpPr>
        <p:sp>
          <p:nvSpPr>
            <p:cNvPr id="328" name="Google Shape;328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2306108" y="1721167"/>
            <a:ext cx="994777" cy="746532"/>
            <a:chOff x="9799675" y="3601413"/>
            <a:chExt cx="941400" cy="706475"/>
          </a:xfrm>
        </p:grpSpPr>
        <p:sp>
          <p:nvSpPr>
            <p:cNvPr id="331" name="Google Shape;331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4080789" y="1721167"/>
            <a:ext cx="994777" cy="746532"/>
            <a:chOff x="9799675" y="3601413"/>
            <a:chExt cx="941400" cy="706475"/>
          </a:xfrm>
        </p:grpSpPr>
        <p:sp>
          <p:nvSpPr>
            <p:cNvPr id="334" name="Google Shape;334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5855470" y="1721167"/>
            <a:ext cx="994777" cy="746532"/>
            <a:chOff x="9799675" y="3601413"/>
            <a:chExt cx="941400" cy="706475"/>
          </a:xfrm>
        </p:grpSpPr>
        <p:sp>
          <p:nvSpPr>
            <p:cNvPr id="337" name="Google Shape;337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7630151" y="1721167"/>
            <a:ext cx="994777" cy="746532"/>
            <a:chOff x="9799675" y="3601413"/>
            <a:chExt cx="941400" cy="706475"/>
          </a:xfrm>
        </p:grpSpPr>
        <p:sp>
          <p:nvSpPr>
            <p:cNvPr id="340" name="Google Shape;340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342" name="Google Shape;342;p15"/>
          <p:cNvSpPr/>
          <p:nvPr/>
        </p:nvSpPr>
        <p:spPr>
          <a:xfrm>
            <a:off x="12301" y="7556"/>
            <a:ext cx="91440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74615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44" name="Google Shape;344;p15"/>
          <p:cNvSpPr/>
          <p:nvPr/>
        </p:nvSpPr>
        <p:spPr>
          <a:xfrm>
            <a:off x="403243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731871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457242" y="115209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773570" y="246413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48" name="Google Shape;348;p15"/>
          <p:cNvGrpSpPr/>
          <p:nvPr/>
        </p:nvGrpSpPr>
        <p:grpSpPr>
          <a:xfrm>
            <a:off x="136056" y="126593"/>
            <a:ext cx="147150" cy="147150"/>
            <a:chOff x="2205246" y="-492159"/>
            <a:chExt cx="196200" cy="196200"/>
          </a:xfrm>
        </p:grpSpPr>
        <p:sp>
          <p:nvSpPr>
            <p:cNvPr id="349" name="Google Shape;349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50" name="Google Shape;350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12301" y="7556"/>
            <a:ext cx="91440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74615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55" name="Google Shape;355;p16"/>
          <p:cNvSpPr/>
          <p:nvPr/>
        </p:nvSpPr>
        <p:spPr>
          <a:xfrm>
            <a:off x="403243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731871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457242" y="115209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773570" y="246413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36056" y="126593"/>
            <a:ext cx="147150" cy="147150"/>
            <a:chOff x="2205246" y="-492159"/>
            <a:chExt cx="196200" cy="196200"/>
          </a:xfrm>
        </p:grpSpPr>
        <p:sp>
          <p:nvSpPr>
            <p:cNvPr id="360" name="Google Shape;360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61" name="Google Shape;361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362" name="Google Shape;3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63" name="Google Shape;363;p16"/>
          <p:cNvSpPr txBox="1"/>
          <p:nvPr>
            <p:ph type="title"/>
          </p:nvPr>
        </p:nvSpPr>
        <p:spPr>
          <a:xfrm>
            <a:off x="311616" y="870094"/>
            <a:ext cx="8520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ackground">
  <p:cSld name="BLANK_3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12301" y="7556"/>
            <a:ext cx="91440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74615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68" name="Google Shape;368;p17"/>
          <p:cNvSpPr/>
          <p:nvPr/>
        </p:nvSpPr>
        <p:spPr>
          <a:xfrm>
            <a:off x="403243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731871" y="61209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457242" y="115209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773570" y="246413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72" name="Google Shape;372;p17"/>
          <p:cNvGrpSpPr/>
          <p:nvPr/>
        </p:nvGrpSpPr>
        <p:grpSpPr>
          <a:xfrm>
            <a:off x="136056" y="126593"/>
            <a:ext cx="147150" cy="147150"/>
            <a:chOff x="2205246" y="-492159"/>
            <a:chExt cx="196200" cy="196200"/>
          </a:xfrm>
        </p:grpSpPr>
        <p:sp>
          <p:nvSpPr>
            <p:cNvPr id="373" name="Google Shape;373;p1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74" name="Google Shape;374;p1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375" name="Google Shape;3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76" name="Google Shape;376;p17"/>
          <p:cNvSpPr txBox="1"/>
          <p:nvPr>
            <p:ph type="title"/>
          </p:nvPr>
        </p:nvSpPr>
        <p:spPr>
          <a:xfrm>
            <a:off x="311616" y="870094"/>
            <a:ext cx="85206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18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18"/>
          <p:cNvSpPr/>
          <p:nvPr/>
        </p:nvSpPr>
        <p:spPr>
          <a:xfrm>
            <a:off x="324222" y="342319"/>
            <a:ext cx="5724600" cy="44736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340782" y="349875"/>
            <a:ext cx="57246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1" name="Google Shape;381;p18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18"/>
          <p:cNvSpPr/>
          <p:nvPr/>
        </p:nvSpPr>
        <p:spPr>
          <a:xfrm>
            <a:off x="4000271" y="189788"/>
            <a:ext cx="4796400" cy="4764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4007858" y="197344"/>
            <a:ext cx="47964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4070527" y="2509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5" name="Google Shape;385;p18"/>
          <p:cNvSpPr/>
          <p:nvPr/>
        </p:nvSpPr>
        <p:spPr>
          <a:xfrm>
            <a:off x="4399155" y="2509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4727783" y="2509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4453154" y="30499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4769482" y="43620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89" name="Google Shape;389;p18"/>
          <p:cNvGrpSpPr/>
          <p:nvPr/>
        </p:nvGrpSpPr>
        <p:grpSpPr>
          <a:xfrm>
            <a:off x="4131968" y="316381"/>
            <a:ext cx="147150" cy="147150"/>
            <a:chOff x="2205246" y="-492159"/>
            <a:chExt cx="196200" cy="196200"/>
          </a:xfrm>
        </p:grpSpPr>
        <p:sp>
          <p:nvSpPr>
            <p:cNvPr id="390" name="Google Shape;390;p1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91" name="Google Shape;391;p1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392" name="Google Shape;392;p18"/>
          <p:cNvSpPr/>
          <p:nvPr/>
        </p:nvSpPr>
        <p:spPr>
          <a:xfrm>
            <a:off x="394468" y="403528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3" name="Google Shape;393;p18"/>
          <p:cNvSpPr/>
          <p:nvPr/>
        </p:nvSpPr>
        <p:spPr>
          <a:xfrm>
            <a:off x="723096" y="403528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1051724" y="403528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777095" y="457528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1093423" y="588731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455909" y="468912"/>
            <a:ext cx="147150" cy="147150"/>
            <a:chOff x="2205246" y="-492159"/>
            <a:chExt cx="196200" cy="196200"/>
          </a:xfrm>
        </p:grpSpPr>
        <p:sp>
          <p:nvSpPr>
            <p:cNvPr id="398" name="Google Shape;398;p1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99" name="Google Shape;399;p1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00" name="Google Shape;4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401" name="Google Shape;401;p18"/>
          <p:cNvSpPr txBox="1"/>
          <p:nvPr>
            <p:ph type="title"/>
          </p:nvPr>
        </p:nvSpPr>
        <p:spPr>
          <a:xfrm>
            <a:off x="569920" y="1293338"/>
            <a:ext cx="2895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18"/>
          <p:cNvSpPr txBox="1"/>
          <p:nvPr>
            <p:ph idx="1" type="subTitle"/>
          </p:nvPr>
        </p:nvSpPr>
        <p:spPr>
          <a:xfrm>
            <a:off x="603031" y="2925900"/>
            <a:ext cx="2895000" cy="1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 1">
  <p:cSld name="TITLE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5" name="Google Shape;40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6" name="Google Shape;4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0709C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Google Shape;412;p21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3" name="Google Shape;413;p21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21"/>
          <p:cNvSpPr/>
          <p:nvPr/>
        </p:nvSpPr>
        <p:spPr>
          <a:xfrm>
            <a:off x="750874" y="361538"/>
            <a:ext cx="5465194" cy="3662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759517" y="369094"/>
            <a:ext cx="5465194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821129" y="42274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17" name="Google Shape;417;p21"/>
          <p:cNvSpPr/>
          <p:nvPr/>
        </p:nvSpPr>
        <p:spPr>
          <a:xfrm>
            <a:off x="1149757" y="42274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1478385" y="42274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1203756" y="47674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1520084" y="60795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882553" y="488131"/>
            <a:ext cx="147148" cy="147150"/>
            <a:chOff x="2205246" y="-492159"/>
            <a:chExt cx="196200" cy="196200"/>
          </a:xfrm>
        </p:grpSpPr>
        <p:sp>
          <p:nvSpPr>
            <p:cNvPr id="422" name="Google Shape;422;p21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23" name="Google Shape;423;p21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24" name="Google Shape;424;p21"/>
          <p:cNvSpPr/>
          <p:nvPr/>
        </p:nvSpPr>
        <p:spPr>
          <a:xfrm>
            <a:off x="1748373" y="1134713"/>
            <a:ext cx="5465194" cy="366255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1757016" y="1142269"/>
            <a:ext cx="5465194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1818628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7" name="Google Shape;427;p21"/>
          <p:cNvSpPr/>
          <p:nvPr/>
        </p:nvSpPr>
        <p:spPr>
          <a:xfrm>
            <a:off x="2147256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2475884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2201256" y="1249922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2517584" y="1381125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31" name="Google Shape;431;p21"/>
          <p:cNvGrpSpPr/>
          <p:nvPr/>
        </p:nvGrpSpPr>
        <p:grpSpPr>
          <a:xfrm>
            <a:off x="1880053" y="1261306"/>
            <a:ext cx="147148" cy="147150"/>
            <a:chOff x="2205246" y="-492159"/>
            <a:chExt cx="196200" cy="196200"/>
          </a:xfrm>
        </p:grpSpPr>
        <p:sp>
          <p:nvSpPr>
            <p:cNvPr id="432" name="Google Shape;432;p21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33" name="Google Shape;433;p21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8291521" y="4184109"/>
            <a:ext cx="706043" cy="529856"/>
            <a:chOff x="9799675" y="3601413"/>
            <a:chExt cx="941400" cy="706475"/>
          </a:xfrm>
        </p:grpSpPr>
        <p:sp>
          <p:nvSpPr>
            <p:cNvPr id="435" name="Google Shape;435;p21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437" name="Google Shape;437;p21"/>
          <p:cNvGrpSpPr/>
          <p:nvPr/>
        </p:nvGrpSpPr>
        <p:grpSpPr>
          <a:xfrm>
            <a:off x="1880060" y="3933804"/>
            <a:ext cx="539372" cy="526242"/>
            <a:chOff x="7044125" y="4266813"/>
            <a:chExt cx="1967095" cy="1919190"/>
          </a:xfrm>
        </p:grpSpPr>
        <p:sp>
          <p:nvSpPr>
            <p:cNvPr id="438" name="Google Shape;438;p21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1"/>
          <p:cNvSpPr/>
          <p:nvPr/>
        </p:nvSpPr>
        <p:spPr>
          <a:xfrm>
            <a:off x="2290566" y="4328550"/>
            <a:ext cx="385417" cy="385421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 txBox="1"/>
          <p:nvPr>
            <p:ph type="ctrTitle"/>
          </p:nvPr>
        </p:nvSpPr>
        <p:spPr>
          <a:xfrm>
            <a:off x="2201265" y="2121038"/>
            <a:ext cx="4640352" cy="18762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8" name="Google Shape;448;p21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449" name="Google Shape;449;p21"/>
          <p:cNvGrpSpPr/>
          <p:nvPr/>
        </p:nvGrpSpPr>
        <p:grpSpPr>
          <a:xfrm>
            <a:off x="7489995" y="4184109"/>
            <a:ext cx="706043" cy="529856"/>
            <a:chOff x="9799675" y="3601413"/>
            <a:chExt cx="941400" cy="706475"/>
          </a:xfrm>
        </p:grpSpPr>
        <p:sp>
          <p:nvSpPr>
            <p:cNvPr id="450" name="Google Shape;450;p21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3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Google Shape;52;p3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" name="Google Shape;53;p3"/>
          <p:cNvSpPr/>
          <p:nvPr/>
        </p:nvSpPr>
        <p:spPr>
          <a:xfrm>
            <a:off x="366446" y="388988"/>
            <a:ext cx="7787400" cy="366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378763" y="396544"/>
            <a:ext cx="77874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36702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6" name="Google Shape;56;p3"/>
          <p:cNvSpPr/>
          <p:nvPr/>
        </p:nvSpPr>
        <p:spPr>
          <a:xfrm>
            <a:off x="765330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093958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819329" y="50419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135657" y="63540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0" name="Google Shape;60;p3"/>
          <p:cNvGrpSpPr/>
          <p:nvPr/>
        </p:nvGrpSpPr>
        <p:grpSpPr>
          <a:xfrm>
            <a:off x="498143" y="515581"/>
            <a:ext cx="147150" cy="147150"/>
            <a:chOff x="2205246" y="-492159"/>
            <a:chExt cx="196200" cy="196200"/>
          </a:xfrm>
        </p:grpSpPr>
        <p:sp>
          <p:nvSpPr>
            <p:cNvPr id="61" name="Google Shape;61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2" name="Google Shape;62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892922" y="1134713"/>
            <a:ext cx="7775100" cy="366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892922" y="1142269"/>
            <a:ext cx="7775100" cy="385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961387" y="1195922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" name="Google Shape;66;p3"/>
          <p:cNvSpPr/>
          <p:nvPr/>
        </p:nvSpPr>
        <p:spPr>
          <a:xfrm>
            <a:off x="1290015" y="1195922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618643" y="1195922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344014" y="1249922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660342" y="1381125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0" name="Google Shape;70;p3"/>
          <p:cNvGrpSpPr/>
          <p:nvPr/>
        </p:nvGrpSpPr>
        <p:grpSpPr>
          <a:xfrm>
            <a:off x="1022828" y="1261306"/>
            <a:ext cx="147150" cy="147150"/>
            <a:chOff x="2205246" y="-492159"/>
            <a:chExt cx="196200" cy="196200"/>
          </a:xfrm>
        </p:grpSpPr>
        <p:sp>
          <p:nvSpPr>
            <p:cNvPr id="71" name="Google Shape;71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2" name="Google Shape;72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73" name="Google Shape;73;p3"/>
          <p:cNvSpPr txBox="1"/>
          <p:nvPr>
            <p:ph type="title"/>
          </p:nvPr>
        </p:nvSpPr>
        <p:spPr>
          <a:xfrm>
            <a:off x="1290024" y="18879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8415022" y="4590731"/>
            <a:ext cx="385425" cy="385425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22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Google Shape;454;p22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22"/>
          <p:cNvSpPr/>
          <p:nvPr/>
        </p:nvSpPr>
        <p:spPr>
          <a:xfrm>
            <a:off x="366446" y="388988"/>
            <a:ext cx="7787395" cy="3662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378763" y="396544"/>
            <a:ext cx="7787395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436702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8" name="Google Shape;458;p22"/>
          <p:cNvSpPr/>
          <p:nvPr/>
        </p:nvSpPr>
        <p:spPr>
          <a:xfrm>
            <a:off x="765330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1093958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819329" y="50419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1135657" y="63540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62" name="Google Shape;462;p22"/>
          <p:cNvGrpSpPr/>
          <p:nvPr/>
        </p:nvGrpSpPr>
        <p:grpSpPr>
          <a:xfrm>
            <a:off x="498126" y="515581"/>
            <a:ext cx="147148" cy="147150"/>
            <a:chOff x="2205246" y="-492159"/>
            <a:chExt cx="196200" cy="196200"/>
          </a:xfrm>
        </p:grpSpPr>
        <p:sp>
          <p:nvSpPr>
            <p:cNvPr id="463" name="Google Shape;463;p2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64" name="Google Shape;464;p2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65" name="Google Shape;465;p22"/>
          <p:cNvSpPr/>
          <p:nvPr/>
        </p:nvSpPr>
        <p:spPr>
          <a:xfrm>
            <a:off x="892922" y="1134713"/>
            <a:ext cx="7775020" cy="366255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892922" y="1142269"/>
            <a:ext cx="7775020" cy="385425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961387" y="1195922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68" name="Google Shape;468;p22"/>
          <p:cNvSpPr/>
          <p:nvPr/>
        </p:nvSpPr>
        <p:spPr>
          <a:xfrm>
            <a:off x="1290015" y="1195922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1618643" y="1195922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1344014" y="1249922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1660342" y="1381125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72" name="Google Shape;472;p22"/>
          <p:cNvGrpSpPr/>
          <p:nvPr/>
        </p:nvGrpSpPr>
        <p:grpSpPr>
          <a:xfrm>
            <a:off x="1022811" y="1261306"/>
            <a:ext cx="147148" cy="147150"/>
            <a:chOff x="2205246" y="-492159"/>
            <a:chExt cx="196200" cy="196200"/>
          </a:xfrm>
        </p:grpSpPr>
        <p:sp>
          <p:nvSpPr>
            <p:cNvPr id="473" name="Google Shape;473;p2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74" name="Google Shape;474;p2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75" name="Google Shape;475;p22"/>
          <p:cNvSpPr txBox="1"/>
          <p:nvPr>
            <p:ph type="title"/>
          </p:nvPr>
        </p:nvSpPr>
        <p:spPr>
          <a:xfrm>
            <a:off x="1290024" y="1887994"/>
            <a:ext cx="7040853" cy="24781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22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8415022" y="4590731"/>
            <a:ext cx="385417" cy="385421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Google Shape;479;p23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0" name="Google Shape;480;p23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23"/>
          <p:cNvSpPr/>
          <p:nvPr/>
        </p:nvSpPr>
        <p:spPr>
          <a:xfrm>
            <a:off x="366446" y="388988"/>
            <a:ext cx="7787395" cy="3662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378763" y="396544"/>
            <a:ext cx="7787395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436702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4" name="Google Shape;484;p23"/>
          <p:cNvSpPr/>
          <p:nvPr/>
        </p:nvSpPr>
        <p:spPr>
          <a:xfrm>
            <a:off x="765330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1093958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819329" y="50419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1135657" y="63540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88" name="Google Shape;488;p23"/>
          <p:cNvGrpSpPr/>
          <p:nvPr/>
        </p:nvGrpSpPr>
        <p:grpSpPr>
          <a:xfrm>
            <a:off x="498126" y="515581"/>
            <a:ext cx="147148" cy="147150"/>
            <a:chOff x="2205246" y="-492159"/>
            <a:chExt cx="196200" cy="196200"/>
          </a:xfrm>
        </p:grpSpPr>
        <p:sp>
          <p:nvSpPr>
            <p:cNvPr id="489" name="Google Shape;489;p2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90" name="Google Shape;490;p2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91" name="Google Shape;491;p23"/>
          <p:cNvSpPr/>
          <p:nvPr/>
        </p:nvSpPr>
        <p:spPr>
          <a:xfrm>
            <a:off x="886771" y="1134713"/>
            <a:ext cx="7775020" cy="366255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899068" y="1142269"/>
            <a:ext cx="7775020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961387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94" name="Google Shape;494;p23"/>
          <p:cNvSpPr/>
          <p:nvPr/>
        </p:nvSpPr>
        <p:spPr>
          <a:xfrm>
            <a:off x="1290015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1618643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1344014" y="1249922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1660342" y="1381125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1022811" y="1261306"/>
            <a:ext cx="147148" cy="147150"/>
            <a:chOff x="2205246" y="-492159"/>
            <a:chExt cx="196200" cy="196200"/>
          </a:xfrm>
        </p:grpSpPr>
        <p:sp>
          <p:nvSpPr>
            <p:cNvPr id="499" name="Google Shape;499;p2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00" name="Google Shape;500;p2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501" name="Google Shape;501;p23"/>
          <p:cNvSpPr txBox="1"/>
          <p:nvPr>
            <p:ph type="title"/>
          </p:nvPr>
        </p:nvSpPr>
        <p:spPr>
          <a:xfrm>
            <a:off x="1135657" y="1735969"/>
            <a:ext cx="7264051" cy="7737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2" name="Google Shape;502;p23"/>
          <p:cNvSpPr txBox="1"/>
          <p:nvPr>
            <p:ph idx="1" type="body"/>
          </p:nvPr>
        </p:nvSpPr>
        <p:spPr>
          <a:xfrm>
            <a:off x="1135657" y="2875557"/>
            <a:ext cx="7264051" cy="169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3" name="Google Shape;503;p23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504" name="Google Shape;504;p23"/>
          <p:cNvGrpSpPr/>
          <p:nvPr/>
        </p:nvGrpSpPr>
        <p:grpSpPr>
          <a:xfrm>
            <a:off x="8015447" y="4153011"/>
            <a:ext cx="795923" cy="780166"/>
            <a:chOff x="4568697" y="5245097"/>
            <a:chExt cx="1061241" cy="1040222"/>
          </a:xfrm>
        </p:grpSpPr>
        <p:grpSp>
          <p:nvGrpSpPr>
            <p:cNvPr id="505" name="Google Shape;505;p23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506" name="Google Shape;506;p23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4" name="Google Shape;514;p23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" name="Google Shape;516;p24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24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" name="Google Shape;518;p24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174223" y="128119"/>
            <a:ext cx="5465194" cy="476392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182867" y="135675"/>
            <a:ext cx="5465194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244479" y="189328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22" name="Google Shape;522;p24"/>
          <p:cNvSpPr/>
          <p:nvPr/>
        </p:nvSpPr>
        <p:spPr>
          <a:xfrm>
            <a:off x="573107" y="189328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901735" y="189328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627106" y="243328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943434" y="374531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305903" y="254712"/>
            <a:ext cx="147148" cy="147150"/>
            <a:chOff x="2205246" y="-492159"/>
            <a:chExt cx="196200" cy="196200"/>
          </a:xfrm>
        </p:grpSpPr>
        <p:sp>
          <p:nvSpPr>
            <p:cNvPr id="527" name="Google Shape;527;p2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28" name="Google Shape;528;p2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529" name="Google Shape;529;p24"/>
          <p:cNvSpPr/>
          <p:nvPr/>
        </p:nvSpPr>
        <p:spPr>
          <a:xfrm>
            <a:off x="3358512" y="1029394"/>
            <a:ext cx="5465194" cy="366255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3367156" y="1036950"/>
            <a:ext cx="5465194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3428768" y="1090603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32" name="Google Shape;532;p24"/>
          <p:cNvSpPr/>
          <p:nvPr/>
        </p:nvSpPr>
        <p:spPr>
          <a:xfrm>
            <a:off x="3757396" y="1090603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4086024" y="1090603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811395" y="1144603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4127723" y="1275806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36" name="Google Shape;536;p24"/>
          <p:cNvGrpSpPr/>
          <p:nvPr/>
        </p:nvGrpSpPr>
        <p:grpSpPr>
          <a:xfrm>
            <a:off x="3490192" y="1155987"/>
            <a:ext cx="147148" cy="147150"/>
            <a:chOff x="2205246" y="-492159"/>
            <a:chExt cx="196200" cy="196200"/>
          </a:xfrm>
        </p:grpSpPr>
        <p:sp>
          <p:nvSpPr>
            <p:cNvPr id="537" name="Google Shape;537;p2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38" name="Google Shape;538;p2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539" name="Google Shape;539;p24"/>
          <p:cNvSpPr txBox="1"/>
          <p:nvPr>
            <p:ph type="title"/>
          </p:nvPr>
        </p:nvSpPr>
        <p:spPr>
          <a:xfrm>
            <a:off x="3637350" y="1639969"/>
            <a:ext cx="5023074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0" name="Google Shape;540;p24"/>
          <p:cNvSpPr txBox="1"/>
          <p:nvPr>
            <p:ph idx="1" type="body"/>
          </p:nvPr>
        </p:nvSpPr>
        <p:spPr>
          <a:xfrm>
            <a:off x="311697" y="906319"/>
            <a:ext cx="2729897" cy="3662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1" name="Google Shape;541;p24"/>
          <p:cNvSpPr txBox="1"/>
          <p:nvPr>
            <p:ph idx="2" type="body"/>
          </p:nvPr>
        </p:nvSpPr>
        <p:spPr>
          <a:xfrm>
            <a:off x="3698775" y="2691056"/>
            <a:ext cx="4904950" cy="1878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25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4" name="Google Shape;544;p25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25"/>
          <p:cNvSpPr/>
          <p:nvPr/>
        </p:nvSpPr>
        <p:spPr>
          <a:xfrm>
            <a:off x="241479" y="228525"/>
            <a:ext cx="8707186" cy="470655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 txBox="1"/>
          <p:nvPr>
            <p:ph type="title"/>
          </p:nvPr>
        </p:nvSpPr>
        <p:spPr>
          <a:xfrm>
            <a:off x="1507221" y="801994"/>
            <a:ext cx="7325025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7" name="Google Shape;547;p25"/>
          <p:cNvSpPr txBox="1"/>
          <p:nvPr>
            <p:ph idx="1" type="body"/>
          </p:nvPr>
        </p:nvSpPr>
        <p:spPr>
          <a:xfrm>
            <a:off x="368846" y="2033214"/>
            <a:ext cx="2598048" cy="2764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8" name="Google Shape;548;p25"/>
          <p:cNvSpPr txBox="1"/>
          <p:nvPr>
            <p:ph idx="2" type="body"/>
          </p:nvPr>
        </p:nvSpPr>
        <p:spPr>
          <a:xfrm>
            <a:off x="3305060" y="2033214"/>
            <a:ext cx="2598048" cy="2764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9" name="Google Shape;549;p25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550" name="Google Shape;550;p25"/>
          <p:cNvSpPr txBox="1"/>
          <p:nvPr>
            <p:ph idx="3" type="body"/>
          </p:nvPr>
        </p:nvSpPr>
        <p:spPr>
          <a:xfrm>
            <a:off x="6241285" y="2033214"/>
            <a:ext cx="2598048" cy="2764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1" name="Google Shape;551;p25"/>
          <p:cNvSpPr/>
          <p:nvPr/>
        </p:nvSpPr>
        <p:spPr>
          <a:xfrm>
            <a:off x="253779" y="236081"/>
            <a:ext cx="8707186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316094" y="289734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53" name="Google Shape;553;p25"/>
          <p:cNvSpPr/>
          <p:nvPr/>
        </p:nvSpPr>
        <p:spPr>
          <a:xfrm>
            <a:off x="644722" y="289734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973349" y="289734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698721" y="343734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1015049" y="474938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57" name="Google Shape;557;p25"/>
          <p:cNvGrpSpPr/>
          <p:nvPr/>
        </p:nvGrpSpPr>
        <p:grpSpPr>
          <a:xfrm>
            <a:off x="377518" y="355118"/>
            <a:ext cx="147148" cy="147150"/>
            <a:chOff x="2205246" y="-492159"/>
            <a:chExt cx="196200" cy="196200"/>
          </a:xfrm>
        </p:grpSpPr>
        <p:sp>
          <p:nvSpPr>
            <p:cNvPr id="558" name="Google Shape;558;p2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59" name="Google Shape;559;p2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560" name="Google Shape;560;p25"/>
          <p:cNvGrpSpPr/>
          <p:nvPr/>
        </p:nvGrpSpPr>
        <p:grpSpPr>
          <a:xfrm>
            <a:off x="471801" y="802097"/>
            <a:ext cx="706043" cy="529856"/>
            <a:chOff x="9799675" y="3601413"/>
            <a:chExt cx="941400" cy="706475"/>
          </a:xfrm>
        </p:grpSpPr>
        <p:sp>
          <p:nvSpPr>
            <p:cNvPr id="561" name="Google Shape;561;p2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563" name="Google Shape;563;p25"/>
          <p:cNvGrpSpPr/>
          <p:nvPr/>
        </p:nvGrpSpPr>
        <p:grpSpPr>
          <a:xfrm>
            <a:off x="746428" y="1059336"/>
            <a:ext cx="795923" cy="780166"/>
            <a:chOff x="4568697" y="5245097"/>
            <a:chExt cx="1061241" cy="1040222"/>
          </a:xfrm>
        </p:grpSpPr>
        <p:grpSp>
          <p:nvGrpSpPr>
            <p:cNvPr id="564" name="Google Shape;564;p2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3" name="Google Shape;573;p25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5" name="Google Shape;575;p26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6" name="Google Shape;576;p26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7" name="Google Shape;577;p26"/>
          <p:cNvSpPr/>
          <p:nvPr/>
        </p:nvSpPr>
        <p:spPr>
          <a:xfrm>
            <a:off x="137849" y="160388"/>
            <a:ext cx="7787395" cy="3662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150165" y="167944"/>
            <a:ext cx="7787395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6"/>
          <p:cNvSpPr/>
          <p:nvPr/>
        </p:nvSpPr>
        <p:spPr>
          <a:xfrm>
            <a:off x="208104" y="2215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80" name="Google Shape;580;p26"/>
          <p:cNvSpPr/>
          <p:nvPr/>
        </p:nvSpPr>
        <p:spPr>
          <a:xfrm>
            <a:off x="536732" y="2215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6"/>
          <p:cNvSpPr/>
          <p:nvPr/>
        </p:nvSpPr>
        <p:spPr>
          <a:xfrm>
            <a:off x="865360" y="2215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"/>
          <p:cNvSpPr/>
          <p:nvPr/>
        </p:nvSpPr>
        <p:spPr>
          <a:xfrm>
            <a:off x="590731" y="27559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907059" y="40680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84" name="Google Shape;584;p26"/>
          <p:cNvGrpSpPr/>
          <p:nvPr/>
        </p:nvGrpSpPr>
        <p:grpSpPr>
          <a:xfrm>
            <a:off x="269528" y="286981"/>
            <a:ext cx="147148" cy="147150"/>
            <a:chOff x="2205246" y="-492159"/>
            <a:chExt cx="196200" cy="196200"/>
          </a:xfrm>
        </p:grpSpPr>
        <p:sp>
          <p:nvSpPr>
            <p:cNvPr id="585" name="Google Shape;585;p2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86" name="Google Shape;586;p2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587" name="Google Shape;587;p26"/>
          <p:cNvSpPr/>
          <p:nvPr/>
        </p:nvSpPr>
        <p:spPr>
          <a:xfrm>
            <a:off x="892922" y="963263"/>
            <a:ext cx="7775020" cy="3998925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892922" y="970819"/>
            <a:ext cx="7775020" cy="385425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961387" y="1024472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90" name="Google Shape;590;p26"/>
          <p:cNvSpPr/>
          <p:nvPr/>
        </p:nvSpPr>
        <p:spPr>
          <a:xfrm>
            <a:off x="1290015" y="1024472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1618643" y="1024472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1344014" y="1078472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1660342" y="1209675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94" name="Google Shape;594;p26"/>
          <p:cNvGrpSpPr/>
          <p:nvPr/>
        </p:nvGrpSpPr>
        <p:grpSpPr>
          <a:xfrm>
            <a:off x="1022811" y="1089856"/>
            <a:ext cx="147148" cy="147150"/>
            <a:chOff x="2205246" y="-492159"/>
            <a:chExt cx="196200" cy="196200"/>
          </a:xfrm>
        </p:grpSpPr>
        <p:sp>
          <p:nvSpPr>
            <p:cNvPr id="595" name="Google Shape;595;p2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96" name="Google Shape;596;p2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597" name="Google Shape;597;p26"/>
          <p:cNvSpPr txBox="1"/>
          <p:nvPr>
            <p:ph type="title"/>
          </p:nvPr>
        </p:nvSpPr>
        <p:spPr>
          <a:xfrm>
            <a:off x="1286875" y="184594"/>
            <a:ext cx="7378574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  <a:defRPr sz="13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8" name="Google Shape;598;p26"/>
          <p:cNvSpPr txBox="1"/>
          <p:nvPr>
            <p:ph idx="12" type="sldNum"/>
          </p:nvPr>
        </p:nvSpPr>
        <p:spPr>
          <a:xfrm>
            <a:off x="8480445" y="4568698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p27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1" name="Google Shape;601;p27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02" name="Google Shape;602;p27"/>
          <p:cNvGrpSpPr/>
          <p:nvPr/>
        </p:nvGrpSpPr>
        <p:grpSpPr>
          <a:xfrm>
            <a:off x="489098" y="906525"/>
            <a:ext cx="5473838" cy="3662550"/>
            <a:chOff x="2331188" y="1512950"/>
            <a:chExt cx="7298525" cy="4883400"/>
          </a:xfrm>
        </p:grpSpPr>
        <p:sp>
          <p:nvSpPr>
            <p:cNvPr id="603" name="Google Shape;603;p27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grpSp>
          <p:nvGrpSpPr>
            <p:cNvPr id="610" name="Google Shape;610;p27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611" name="Google Shape;611;p27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</p:grpSp>
      </p:grpSp>
      <p:sp>
        <p:nvSpPr>
          <p:cNvPr id="613" name="Google Shape;613;p27"/>
          <p:cNvSpPr txBox="1"/>
          <p:nvPr>
            <p:ph type="title"/>
          </p:nvPr>
        </p:nvSpPr>
        <p:spPr>
          <a:xfrm>
            <a:off x="746714" y="1984950"/>
            <a:ext cx="3936785" cy="7557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4" name="Google Shape;614;p27"/>
          <p:cNvSpPr txBox="1"/>
          <p:nvPr>
            <p:ph idx="1" type="body"/>
          </p:nvPr>
        </p:nvSpPr>
        <p:spPr>
          <a:xfrm>
            <a:off x="746711" y="2818950"/>
            <a:ext cx="3936785" cy="1301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5" name="Google Shape;615;p27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616" name="Google Shape;616;p27"/>
          <p:cNvGrpSpPr/>
          <p:nvPr/>
        </p:nvGrpSpPr>
        <p:grpSpPr>
          <a:xfrm>
            <a:off x="5036045" y="289500"/>
            <a:ext cx="3436416" cy="3662550"/>
            <a:chOff x="2331195" y="1512950"/>
            <a:chExt cx="4581935" cy="4883400"/>
          </a:xfrm>
        </p:grpSpPr>
        <p:sp>
          <p:nvSpPr>
            <p:cNvPr id="617" name="Google Shape;617;p27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grpSp>
          <p:nvGrpSpPr>
            <p:cNvPr id="624" name="Google Shape;624;p27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625" name="Google Shape;625;p27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</p:grpSp>
      </p:grpSp>
      <p:grpSp>
        <p:nvGrpSpPr>
          <p:cNvPr id="627" name="Google Shape;627;p27"/>
          <p:cNvGrpSpPr/>
          <p:nvPr/>
        </p:nvGrpSpPr>
        <p:grpSpPr>
          <a:xfrm>
            <a:off x="6649769" y="4420753"/>
            <a:ext cx="706043" cy="529856"/>
            <a:chOff x="9799675" y="3601413"/>
            <a:chExt cx="941400" cy="706475"/>
          </a:xfrm>
        </p:grpSpPr>
        <p:sp>
          <p:nvSpPr>
            <p:cNvPr id="628" name="Google Shape;628;p27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630" name="Google Shape;630;p27"/>
          <p:cNvGrpSpPr/>
          <p:nvPr/>
        </p:nvGrpSpPr>
        <p:grpSpPr>
          <a:xfrm>
            <a:off x="7534254" y="4420753"/>
            <a:ext cx="706043" cy="529856"/>
            <a:chOff x="9799675" y="3601413"/>
            <a:chExt cx="941400" cy="706475"/>
          </a:xfrm>
        </p:grpSpPr>
        <p:sp>
          <p:nvSpPr>
            <p:cNvPr id="631" name="Google Shape;631;p27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Google Shape;634;p28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5" name="Google Shape;635;p28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6" name="Google Shape;636;p28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366446" y="388988"/>
            <a:ext cx="7787395" cy="3662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378763" y="396544"/>
            <a:ext cx="7787395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436702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0" name="Google Shape;640;p28"/>
          <p:cNvSpPr/>
          <p:nvPr/>
        </p:nvSpPr>
        <p:spPr>
          <a:xfrm>
            <a:off x="765330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1093958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819329" y="50419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1135657" y="63540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44" name="Google Shape;644;p28"/>
          <p:cNvGrpSpPr/>
          <p:nvPr/>
        </p:nvGrpSpPr>
        <p:grpSpPr>
          <a:xfrm>
            <a:off x="498126" y="515581"/>
            <a:ext cx="147148" cy="147150"/>
            <a:chOff x="2205246" y="-492159"/>
            <a:chExt cx="196200" cy="196200"/>
          </a:xfrm>
        </p:grpSpPr>
        <p:sp>
          <p:nvSpPr>
            <p:cNvPr id="645" name="Google Shape;645;p2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46" name="Google Shape;646;p2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647" name="Google Shape;647;p28"/>
          <p:cNvSpPr/>
          <p:nvPr/>
        </p:nvSpPr>
        <p:spPr>
          <a:xfrm>
            <a:off x="886771" y="1134713"/>
            <a:ext cx="7775020" cy="366255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899068" y="1142269"/>
            <a:ext cx="7775020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961387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50" name="Google Shape;650;p28"/>
          <p:cNvSpPr/>
          <p:nvPr/>
        </p:nvSpPr>
        <p:spPr>
          <a:xfrm>
            <a:off x="1290015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618643" y="1195922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1344014" y="1249922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1660342" y="1381125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54" name="Google Shape;654;p28"/>
          <p:cNvGrpSpPr/>
          <p:nvPr/>
        </p:nvGrpSpPr>
        <p:grpSpPr>
          <a:xfrm>
            <a:off x="1022811" y="1261306"/>
            <a:ext cx="147148" cy="147150"/>
            <a:chOff x="2205246" y="-492159"/>
            <a:chExt cx="196200" cy="196200"/>
          </a:xfrm>
        </p:grpSpPr>
        <p:sp>
          <p:nvSpPr>
            <p:cNvPr id="655" name="Google Shape;655;p2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56" name="Google Shape;656;p2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657" name="Google Shape;657;p28"/>
          <p:cNvSpPr txBox="1"/>
          <p:nvPr>
            <p:ph type="title"/>
          </p:nvPr>
        </p:nvSpPr>
        <p:spPr>
          <a:xfrm>
            <a:off x="1290023" y="1750106"/>
            <a:ext cx="7040853" cy="7557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8" name="Google Shape;658;p28"/>
          <p:cNvSpPr txBox="1"/>
          <p:nvPr>
            <p:ph idx="1" type="body"/>
          </p:nvPr>
        </p:nvSpPr>
        <p:spPr>
          <a:xfrm>
            <a:off x="1290024" y="2584106"/>
            <a:ext cx="7040853" cy="2007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659" name="Google Shape;659;p28"/>
          <p:cNvGrpSpPr/>
          <p:nvPr/>
        </p:nvGrpSpPr>
        <p:grpSpPr>
          <a:xfrm>
            <a:off x="8015447" y="4153011"/>
            <a:ext cx="795923" cy="780166"/>
            <a:chOff x="4568697" y="5245097"/>
            <a:chExt cx="1061241" cy="1040222"/>
          </a:xfrm>
        </p:grpSpPr>
        <p:grpSp>
          <p:nvGrpSpPr>
            <p:cNvPr id="660" name="Google Shape;660;p28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661" name="Google Shape;661;p28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9" name="Google Shape;669;p28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1" name="Google Shape;671;p29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2" name="Google Shape;672;p29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3" name="Google Shape;673;p29"/>
          <p:cNvSpPr/>
          <p:nvPr/>
        </p:nvSpPr>
        <p:spPr>
          <a:xfrm>
            <a:off x="366446" y="388988"/>
            <a:ext cx="7787395" cy="3662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378763" y="396544"/>
            <a:ext cx="7787395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436702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76" name="Google Shape;676;p29"/>
          <p:cNvSpPr/>
          <p:nvPr/>
        </p:nvSpPr>
        <p:spPr>
          <a:xfrm>
            <a:off x="765330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1093958" y="4501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/>
          <p:nvPr/>
        </p:nvSpPr>
        <p:spPr>
          <a:xfrm>
            <a:off x="819329" y="50419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>
            <a:off x="1135657" y="63540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80" name="Google Shape;680;p29"/>
          <p:cNvGrpSpPr/>
          <p:nvPr/>
        </p:nvGrpSpPr>
        <p:grpSpPr>
          <a:xfrm>
            <a:off x="498126" y="515581"/>
            <a:ext cx="147148" cy="147150"/>
            <a:chOff x="2205246" y="-492159"/>
            <a:chExt cx="196200" cy="196200"/>
          </a:xfrm>
        </p:grpSpPr>
        <p:sp>
          <p:nvSpPr>
            <p:cNvPr id="681" name="Google Shape;681;p2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82" name="Google Shape;682;p2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683" name="Google Shape;683;p29"/>
          <p:cNvSpPr txBox="1"/>
          <p:nvPr>
            <p:ph type="title"/>
          </p:nvPr>
        </p:nvSpPr>
        <p:spPr>
          <a:xfrm>
            <a:off x="604550" y="1163775"/>
            <a:ext cx="7346400" cy="24851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84" name="Google Shape;684;p29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685" name="Google Shape;685;p29"/>
          <p:cNvGrpSpPr/>
          <p:nvPr/>
        </p:nvGrpSpPr>
        <p:grpSpPr>
          <a:xfrm>
            <a:off x="7104996" y="4375847"/>
            <a:ext cx="706043" cy="529856"/>
            <a:chOff x="9799675" y="3601413"/>
            <a:chExt cx="941400" cy="706475"/>
          </a:xfrm>
        </p:grpSpPr>
        <p:sp>
          <p:nvSpPr>
            <p:cNvPr id="686" name="Google Shape;686;p29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688" name="Google Shape;688;p29"/>
          <p:cNvGrpSpPr/>
          <p:nvPr/>
        </p:nvGrpSpPr>
        <p:grpSpPr>
          <a:xfrm>
            <a:off x="7989481" y="4375847"/>
            <a:ext cx="706043" cy="529856"/>
            <a:chOff x="9799675" y="3601413"/>
            <a:chExt cx="941400" cy="706475"/>
          </a:xfrm>
        </p:grpSpPr>
        <p:sp>
          <p:nvSpPr>
            <p:cNvPr id="689" name="Google Shape;689;p29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/>
          <p:nvPr/>
        </p:nvSpPr>
        <p:spPr>
          <a:xfrm>
            <a:off x="4572000" y="-125"/>
            <a:ext cx="4571953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0"/>
          <p:cNvSpPr txBox="1"/>
          <p:nvPr>
            <p:ph type="title"/>
          </p:nvPr>
        </p:nvSpPr>
        <p:spPr>
          <a:xfrm>
            <a:off x="265500" y="1233175"/>
            <a:ext cx="4045234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4" name="Google Shape;694;p30"/>
          <p:cNvSpPr txBox="1"/>
          <p:nvPr>
            <p:ph idx="1" type="subTitle"/>
          </p:nvPr>
        </p:nvSpPr>
        <p:spPr>
          <a:xfrm>
            <a:off x="265500" y="2803075"/>
            <a:ext cx="4045234" cy="1235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5" name="Google Shape;695;p30"/>
          <p:cNvSpPr txBox="1"/>
          <p:nvPr>
            <p:ph idx="2" type="body"/>
          </p:nvPr>
        </p:nvSpPr>
        <p:spPr>
          <a:xfrm>
            <a:off x="4939500" y="724075"/>
            <a:ext cx="3837111" cy="36951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6" name="Google Shape;696;p30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/>
          <p:nvPr>
            <p:ph idx="1" type="body"/>
          </p:nvPr>
        </p:nvSpPr>
        <p:spPr>
          <a:xfrm>
            <a:off x="311700" y="4230575"/>
            <a:ext cx="5998888" cy="6050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99" name="Google Shape;699;p31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0" y="0"/>
            <a:ext cx="9143906" cy="385425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68465" y="53653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2" name="Google Shape;702;p31"/>
          <p:cNvSpPr/>
          <p:nvPr/>
        </p:nvSpPr>
        <p:spPr>
          <a:xfrm>
            <a:off x="397093" y="53653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1"/>
          <p:cNvSpPr/>
          <p:nvPr/>
        </p:nvSpPr>
        <p:spPr>
          <a:xfrm>
            <a:off x="725721" y="53653"/>
            <a:ext cx="269997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51092" y="107653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767420" y="238856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06" name="Google Shape;706;p31"/>
          <p:cNvGrpSpPr/>
          <p:nvPr/>
        </p:nvGrpSpPr>
        <p:grpSpPr>
          <a:xfrm>
            <a:off x="129889" y="119037"/>
            <a:ext cx="147148" cy="147150"/>
            <a:chOff x="2205246" y="-492159"/>
            <a:chExt cx="196200" cy="196200"/>
          </a:xfrm>
        </p:grpSpPr>
        <p:sp>
          <p:nvSpPr>
            <p:cNvPr id="707" name="Google Shape;707;p31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08" name="Google Shape;708;p31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4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4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4"/>
          <p:cNvSpPr/>
          <p:nvPr/>
        </p:nvSpPr>
        <p:spPr>
          <a:xfrm>
            <a:off x="366446" y="388988"/>
            <a:ext cx="7787400" cy="366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378763" y="396544"/>
            <a:ext cx="77874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36702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2" name="Google Shape;82;p4"/>
          <p:cNvSpPr/>
          <p:nvPr/>
        </p:nvSpPr>
        <p:spPr>
          <a:xfrm>
            <a:off x="765330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1093958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819329" y="50419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135657" y="63540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86" name="Google Shape;86;p4"/>
          <p:cNvGrpSpPr/>
          <p:nvPr/>
        </p:nvGrpSpPr>
        <p:grpSpPr>
          <a:xfrm>
            <a:off x="498143" y="515581"/>
            <a:ext cx="147150" cy="147150"/>
            <a:chOff x="2205246" y="-492159"/>
            <a:chExt cx="196200" cy="196200"/>
          </a:xfrm>
        </p:grpSpPr>
        <p:sp>
          <p:nvSpPr>
            <p:cNvPr id="87" name="Google Shape;87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8" name="Google Shape;88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89" name="Google Shape;89;p4"/>
          <p:cNvSpPr/>
          <p:nvPr/>
        </p:nvSpPr>
        <p:spPr>
          <a:xfrm>
            <a:off x="886771" y="1134713"/>
            <a:ext cx="7775100" cy="36627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9068" y="1142269"/>
            <a:ext cx="77751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961387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2" name="Google Shape;92;p4"/>
          <p:cNvSpPr/>
          <p:nvPr/>
        </p:nvSpPr>
        <p:spPr>
          <a:xfrm>
            <a:off x="1290015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1618643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1344014" y="1249922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1660342" y="1381125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96" name="Google Shape;96;p4"/>
          <p:cNvGrpSpPr/>
          <p:nvPr/>
        </p:nvGrpSpPr>
        <p:grpSpPr>
          <a:xfrm>
            <a:off x="1022828" y="1261306"/>
            <a:ext cx="147150" cy="147150"/>
            <a:chOff x="2205246" y="-492159"/>
            <a:chExt cx="196200" cy="196200"/>
          </a:xfrm>
        </p:grpSpPr>
        <p:sp>
          <p:nvSpPr>
            <p:cNvPr id="97" name="Google Shape;97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98" name="Google Shape;98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99" name="Google Shape;99;p4"/>
          <p:cNvSpPr txBox="1"/>
          <p:nvPr>
            <p:ph type="title"/>
          </p:nvPr>
        </p:nvSpPr>
        <p:spPr>
          <a:xfrm>
            <a:off x="1135657" y="1735969"/>
            <a:ext cx="72642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135657" y="2875557"/>
            <a:ext cx="72642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8015482" y="4153011"/>
            <a:ext cx="795931" cy="780166"/>
            <a:chOff x="4568697" y="5245097"/>
            <a:chExt cx="1061241" cy="1040222"/>
          </a:xfrm>
        </p:grpSpPr>
        <p:grpSp>
          <p:nvGrpSpPr>
            <p:cNvPr id="103" name="Google Shape;103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" name="Google Shape;112;p4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5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3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13" name="Google Shape;713;p33"/>
          <p:cNvSpPr txBox="1"/>
          <p:nvPr/>
        </p:nvSpPr>
        <p:spPr>
          <a:xfrm>
            <a:off x="1635208" y="1033163"/>
            <a:ext cx="4281256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4" name="Google Shape;7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8951" y="3858581"/>
            <a:ext cx="2626098" cy="80462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3"/>
          <p:cNvSpPr txBox="1"/>
          <p:nvPr/>
        </p:nvSpPr>
        <p:spPr>
          <a:xfrm>
            <a:off x="1093536" y="535163"/>
            <a:ext cx="6956929" cy="29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7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 for your attention!</a:t>
            </a:r>
            <a:endParaRPr sz="37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 txBox="1"/>
          <p:nvPr>
            <p:ph idx="12" type="sldNum"/>
          </p:nvPr>
        </p:nvSpPr>
        <p:spPr>
          <a:xfrm>
            <a:off x="8110206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18" name="Google Shape;718;p34"/>
          <p:cNvSpPr txBox="1"/>
          <p:nvPr>
            <p:ph type="title"/>
          </p:nvPr>
        </p:nvSpPr>
        <p:spPr>
          <a:xfrm>
            <a:off x="311700" y="445025"/>
            <a:ext cx="8520663" cy="572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9" name="Google Shape;719;p34"/>
          <p:cNvSpPr txBox="1"/>
          <p:nvPr>
            <p:ph idx="1" type="body"/>
          </p:nvPr>
        </p:nvSpPr>
        <p:spPr>
          <a:xfrm>
            <a:off x="306550" y="2330857"/>
            <a:ext cx="1634608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0" name="Google Shape;720;p34"/>
          <p:cNvSpPr txBox="1"/>
          <p:nvPr>
            <p:ph idx="2" type="subTitle"/>
          </p:nvPr>
        </p:nvSpPr>
        <p:spPr>
          <a:xfrm>
            <a:off x="306550" y="1789000"/>
            <a:ext cx="1634608" cy="466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21" name="Google Shape;721;p34"/>
          <p:cNvSpPr txBox="1"/>
          <p:nvPr>
            <p:ph idx="3" type="body"/>
          </p:nvPr>
        </p:nvSpPr>
        <p:spPr>
          <a:xfrm>
            <a:off x="2045455" y="2330857"/>
            <a:ext cx="1634608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2" name="Google Shape;722;p34"/>
          <p:cNvSpPr txBox="1"/>
          <p:nvPr>
            <p:ph idx="4" type="subTitle"/>
          </p:nvPr>
        </p:nvSpPr>
        <p:spPr>
          <a:xfrm>
            <a:off x="2045455" y="1789000"/>
            <a:ext cx="1634608" cy="466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23" name="Google Shape;723;p34"/>
          <p:cNvSpPr txBox="1"/>
          <p:nvPr>
            <p:ph idx="5" type="body"/>
          </p:nvPr>
        </p:nvSpPr>
        <p:spPr>
          <a:xfrm>
            <a:off x="3784359" y="2330857"/>
            <a:ext cx="1634608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4" name="Google Shape;724;p34"/>
          <p:cNvSpPr txBox="1"/>
          <p:nvPr>
            <p:ph idx="6" type="subTitle"/>
          </p:nvPr>
        </p:nvSpPr>
        <p:spPr>
          <a:xfrm>
            <a:off x="3784359" y="1789000"/>
            <a:ext cx="1634608" cy="466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25" name="Google Shape;725;p34"/>
          <p:cNvSpPr txBox="1"/>
          <p:nvPr>
            <p:ph idx="7" type="body"/>
          </p:nvPr>
        </p:nvSpPr>
        <p:spPr>
          <a:xfrm>
            <a:off x="5523264" y="2330857"/>
            <a:ext cx="1634608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6" name="Google Shape;726;p34"/>
          <p:cNvSpPr txBox="1"/>
          <p:nvPr>
            <p:ph idx="8" type="subTitle"/>
          </p:nvPr>
        </p:nvSpPr>
        <p:spPr>
          <a:xfrm>
            <a:off x="5523264" y="1789000"/>
            <a:ext cx="1634608" cy="466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727" name="Google Shape;727;p34"/>
          <p:cNvSpPr txBox="1"/>
          <p:nvPr>
            <p:ph idx="9" type="body"/>
          </p:nvPr>
        </p:nvSpPr>
        <p:spPr>
          <a:xfrm>
            <a:off x="7262169" y="2330857"/>
            <a:ext cx="1634608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8" name="Google Shape;728;p34"/>
          <p:cNvSpPr txBox="1"/>
          <p:nvPr>
            <p:ph idx="13" type="subTitle"/>
          </p:nvPr>
        </p:nvSpPr>
        <p:spPr>
          <a:xfrm>
            <a:off x="7262169" y="1789000"/>
            <a:ext cx="1634608" cy="466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grpSp>
        <p:nvGrpSpPr>
          <p:cNvPr id="729" name="Google Shape;729;p34"/>
          <p:cNvGrpSpPr/>
          <p:nvPr/>
        </p:nvGrpSpPr>
        <p:grpSpPr>
          <a:xfrm>
            <a:off x="531076" y="1721077"/>
            <a:ext cx="994744" cy="746514"/>
            <a:chOff x="9799675" y="3601413"/>
            <a:chExt cx="941400" cy="706475"/>
          </a:xfrm>
        </p:grpSpPr>
        <p:sp>
          <p:nvSpPr>
            <p:cNvPr id="730" name="Google Shape;730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732" name="Google Shape;732;p34"/>
          <p:cNvGrpSpPr/>
          <p:nvPr/>
        </p:nvGrpSpPr>
        <p:grpSpPr>
          <a:xfrm>
            <a:off x="2305757" y="1721077"/>
            <a:ext cx="994744" cy="746514"/>
            <a:chOff x="9799675" y="3601413"/>
            <a:chExt cx="941400" cy="706475"/>
          </a:xfrm>
        </p:grpSpPr>
        <p:sp>
          <p:nvSpPr>
            <p:cNvPr id="733" name="Google Shape;733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735" name="Google Shape;735;p34"/>
          <p:cNvGrpSpPr/>
          <p:nvPr/>
        </p:nvGrpSpPr>
        <p:grpSpPr>
          <a:xfrm>
            <a:off x="4080438" y="1721077"/>
            <a:ext cx="994744" cy="746514"/>
            <a:chOff x="9799675" y="3601413"/>
            <a:chExt cx="941400" cy="706475"/>
          </a:xfrm>
        </p:grpSpPr>
        <p:sp>
          <p:nvSpPr>
            <p:cNvPr id="736" name="Google Shape;736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738" name="Google Shape;738;p34"/>
          <p:cNvGrpSpPr/>
          <p:nvPr/>
        </p:nvGrpSpPr>
        <p:grpSpPr>
          <a:xfrm>
            <a:off x="5855119" y="1721077"/>
            <a:ext cx="994744" cy="746514"/>
            <a:chOff x="9799675" y="3601413"/>
            <a:chExt cx="941400" cy="706475"/>
          </a:xfrm>
        </p:grpSpPr>
        <p:sp>
          <p:nvSpPr>
            <p:cNvPr id="739" name="Google Shape;739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741" name="Google Shape;741;p34"/>
          <p:cNvGrpSpPr/>
          <p:nvPr/>
        </p:nvGrpSpPr>
        <p:grpSpPr>
          <a:xfrm>
            <a:off x="7629800" y="1721077"/>
            <a:ext cx="994744" cy="746514"/>
            <a:chOff x="9799675" y="3601413"/>
            <a:chExt cx="941400" cy="706475"/>
          </a:xfrm>
        </p:grpSpPr>
        <p:sp>
          <p:nvSpPr>
            <p:cNvPr id="742" name="Google Shape;742;p34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744" name="Google Shape;744;p34"/>
          <p:cNvSpPr/>
          <p:nvPr/>
        </p:nvSpPr>
        <p:spPr>
          <a:xfrm>
            <a:off x="12301" y="7556"/>
            <a:ext cx="9143906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74615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46" name="Google Shape;746;p34"/>
          <p:cNvSpPr/>
          <p:nvPr/>
        </p:nvSpPr>
        <p:spPr>
          <a:xfrm>
            <a:off x="403243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731871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4"/>
          <p:cNvSpPr/>
          <p:nvPr/>
        </p:nvSpPr>
        <p:spPr>
          <a:xfrm>
            <a:off x="457242" y="115209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773570" y="246413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50" name="Google Shape;750;p34"/>
          <p:cNvGrpSpPr/>
          <p:nvPr/>
        </p:nvGrpSpPr>
        <p:grpSpPr>
          <a:xfrm>
            <a:off x="136039" y="126593"/>
            <a:ext cx="147148" cy="147150"/>
            <a:chOff x="2205246" y="-492159"/>
            <a:chExt cx="196200" cy="196200"/>
          </a:xfrm>
        </p:grpSpPr>
        <p:sp>
          <p:nvSpPr>
            <p:cNvPr id="751" name="Google Shape;751;p3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52" name="Google Shape;752;p3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5"/>
          <p:cNvSpPr/>
          <p:nvPr/>
        </p:nvSpPr>
        <p:spPr>
          <a:xfrm>
            <a:off x="0" y="0"/>
            <a:ext cx="9143906" cy="51435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5"/>
          <p:cNvSpPr/>
          <p:nvPr/>
        </p:nvSpPr>
        <p:spPr>
          <a:xfrm>
            <a:off x="12301" y="7556"/>
            <a:ext cx="9143906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5"/>
          <p:cNvSpPr/>
          <p:nvPr/>
        </p:nvSpPr>
        <p:spPr>
          <a:xfrm>
            <a:off x="74615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7" name="Google Shape;757;p35"/>
          <p:cNvSpPr/>
          <p:nvPr/>
        </p:nvSpPr>
        <p:spPr>
          <a:xfrm>
            <a:off x="403243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5"/>
          <p:cNvSpPr/>
          <p:nvPr/>
        </p:nvSpPr>
        <p:spPr>
          <a:xfrm>
            <a:off x="731871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5"/>
          <p:cNvSpPr/>
          <p:nvPr/>
        </p:nvSpPr>
        <p:spPr>
          <a:xfrm>
            <a:off x="457242" y="115209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5"/>
          <p:cNvSpPr/>
          <p:nvPr/>
        </p:nvSpPr>
        <p:spPr>
          <a:xfrm>
            <a:off x="773570" y="246413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61" name="Google Shape;761;p35"/>
          <p:cNvGrpSpPr/>
          <p:nvPr/>
        </p:nvGrpSpPr>
        <p:grpSpPr>
          <a:xfrm>
            <a:off x="136039" y="126593"/>
            <a:ext cx="147148" cy="147150"/>
            <a:chOff x="2205246" y="-492159"/>
            <a:chExt cx="196200" cy="196200"/>
          </a:xfrm>
        </p:grpSpPr>
        <p:sp>
          <p:nvSpPr>
            <p:cNvPr id="762" name="Google Shape;762;p3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63" name="Google Shape;763;p3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764" name="Google Shape;764;p35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65" name="Google Shape;765;p35"/>
          <p:cNvSpPr txBox="1"/>
          <p:nvPr>
            <p:ph type="title"/>
          </p:nvPr>
        </p:nvSpPr>
        <p:spPr>
          <a:xfrm>
            <a:off x="311616" y="870094"/>
            <a:ext cx="8520663" cy="35520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ackground">
  <p:cSld name="BLANK_3_1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6"/>
          <p:cNvSpPr/>
          <p:nvPr/>
        </p:nvSpPr>
        <p:spPr>
          <a:xfrm>
            <a:off x="0" y="0"/>
            <a:ext cx="9143906" cy="51435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12301" y="7556"/>
            <a:ext cx="9143906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74615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70" name="Google Shape;770;p36"/>
          <p:cNvSpPr/>
          <p:nvPr/>
        </p:nvSpPr>
        <p:spPr>
          <a:xfrm>
            <a:off x="403243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731871" y="61209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457242" y="115209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773570" y="246413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74" name="Google Shape;774;p36"/>
          <p:cNvGrpSpPr/>
          <p:nvPr/>
        </p:nvGrpSpPr>
        <p:grpSpPr>
          <a:xfrm>
            <a:off x="136039" y="126593"/>
            <a:ext cx="147148" cy="147150"/>
            <a:chOff x="2205246" y="-492159"/>
            <a:chExt cx="196200" cy="196200"/>
          </a:xfrm>
        </p:grpSpPr>
        <p:sp>
          <p:nvSpPr>
            <p:cNvPr id="775" name="Google Shape;775;p3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76" name="Google Shape;776;p3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777" name="Google Shape;777;p36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78" name="Google Shape;778;p36"/>
          <p:cNvSpPr txBox="1"/>
          <p:nvPr>
            <p:ph type="title"/>
          </p:nvPr>
        </p:nvSpPr>
        <p:spPr>
          <a:xfrm>
            <a:off x="311616" y="870094"/>
            <a:ext cx="8520663" cy="3552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0" name="Google Shape;780;p37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1" name="Google Shape;781;p37"/>
          <p:cNvSpPr/>
          <p:nvPr/>
        </p:nvSpPr>
        <p:spPr>
          <a:xfrm>
            <a:off x="324222" y="342319"/>
            <a:ext cx="5724616" cy="447345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340782" y="349875"/>
            <a:ext cx="5724616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3" name="Google Shape;783;p37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4" name="Google Shape;784;p37"/>
          <p:cNvSpPr/>
          <p:nvPr/>
        </p:nvSpPr>
        <p:spPr>
          <a:xfrm>
            <a:off x="4000271" y="189788"/>
            <a:ext cx="4796501" cy="476392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4007858" y="197344"/>
            <a:ext cx="4796501" cy="3854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4070527" y="2509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87" name="Google Shape;787;p37"/>
          <p:cNvSpPr/>
          <p:nvPr/>
        </p:nvSpPr>
        <p:spPr>
          <a:xfrm>
            <a:off x="4399155" y="2509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727783" y="250997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453154" y="304997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4769482" y="436200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91" name="Google Shape;791;p37"/>
          <p:cNvGrpSpPr/>
          <p:nvPr/>
        </p:nvGrpSpPr>
        <p:grpSpPr>
          <a:xfrm>
            <a:off x="4131951" y="316381"/>
            <a:ext cx="147148" cy="147150"/>
            <a:chOff x="2205246" y="-492159"/>
            <a:chExt cx="196200" cy="196200"/>
          </a:xfrm>
        </p:grpSpPr>
        <p:sp>
          <p:nvSpPr>
            <p:cNvPr id="792" name="Google Shape;792;p3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93" name="Google Shape;793;p3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794" name="Google Shape;794;p37"/>
          <p:cNvSpPr/>
          <p:nvPr/>
        </p:nvSpPr>
        <p:spPr>
          <a:xfrm>
            <a:off x="394468" y="403528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95" name="Google Shape;795;p37"/>
          <p:cNvSpPr/>
          <p:nvPr/>
        </p:nvSpPr>
        <p:spPr>
          <a:xfrm>
            <a:off x="723096" y="403528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1051724" y="403528"/>
            <a:ext cx="269997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777095" y="457528"/>
            <a:ext cx="161998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1093423" y="588731"/>
            <a:ext cx="186298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99" name="Google Shape;799;p37"/>
          <p:cNvGrpSpPr/>
          <p:nvPr/>
        </p:nvGrpSpPr>
        <p:grpSpPr>
          <a:xfrm>
            <a:off x="455892" y="468912"/>
            <a:ext cx="147148" cy="147150"/>
            <a:chOff x="2205246" y="-492159"/>
            <a:chExt cx="196200" cy="196200"/>
          </a:xfrm>
        </p:grpSpPr>
        <p:sp>
          <p:nvSpPr>
            <p:cNvPr id="800" name="Google Shape;800;p3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01" name="Google Shape;801;p3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802" name="Google Shape;802;p37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03" name="Google Shape;803;p37"/>
          <p:cNvSpPr txBox="1"/>
          <p:nvPr>
            <p:ph type="title"/>
          </p:nvPr>
        </p:nvSpPr>
        <p:spPr>
          <a:xfrm>
            <a:off x="569920" y="1293338"/>
            <a:ext cx="2895045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4" name="Google Shape;804;p37"/>
          <p:cNvSpPr txBox="1"/>
          <p:nvPr>
            <p:ph idx="1" type="subTitle"/>
          </p:nvPr>
        </p:nvSpPr>
        <p:spPr>
          <a:xfrm>
            <a:off x="603031" y="2925900"/>
            <a:ext cx="2895045" cy="1642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5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5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74223" y="128119"/>
            <a:ext cx="5465100" cy="4764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82867" y="135675"/>
            <a:ext cx="54651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244479" y="189328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20" name="Google Shape;120;p5"/>
          <p:cNvSpPr/>
          <p:nvPr/>
        </p:nvSpPr>
        <p:spPr>
          <a:xfrm>
            <a:off x="573107" y="189328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901735" y="189328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27106" y="243328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943434" y="374531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24" name="Google Shape;124;p5"/>
          <p:cNvGrpSpPr/>
          <p:nvPr/>
        </p:nvGrpSpPr>
        <p:grpSpPr>
          <a:xfrm>
            <a:off x="305920" y="254712"/>
            <a:ext cx="147150" cy="147150"/>
            <a:chOff x="2205246" y="-492159"/>
            <a:chExt cx="196200" cy="196200"/>
          </a:xfrm>
        </p:grpSpPr>
        <p:sp>
          <p:nvSpPr>
            <p:cNvPr id="125" name="Google Shape;125;p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26" name="Google Shape;126;p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27" name="Google Shape;127;p5"/>
          <p:cNvSpPr/>
          <p:nvPr/>
        </p:nvSpPr>
        <p:spPr>
          <a:xfrm>
            <a:off x="3358512" y="1029394"/>
            <a:ext cx="5465100" cy="36627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3367156" y="1036950"/>
            <a:ext cx="54651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3428768" y="1090603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0" name="Google Shape;130;p5"/>
          <p:cNvSpPr/>
          <p:nvPr/>
        </p:nvSpPr>
        <p:spPr>
          <a:xfrm>
            <a:off x="3757396" y="1090603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086024" y="1090603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3811395" y="1144603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127723" y="1275806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34" name="Google Shape;134;p5"/>
          <p:cNvGrpSpPr/>
          <p:nvPr/>
        </p:nvGrpSpPr>
        <p:grpSpPr>
          <a:xfrm>
            <a:off x="3490209" y="1155987"/>
            <a:ext cx="147150" cy="147150"/>
            <a:chOff x="2205246" y="-492159"/>
            <a:chExt cx="196200" cy="196200"/>
          </a:xfrm>
        </p:grpSpPr>
        <p:sp>
          <p:nvSpPr>
            <p:cNvPr id="135" name="Google Shape;135;p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36" name="Google Shape;136;p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37" name="Google Shape;137;p5"/>
          <p:cNvSpPr txBox="1"/>
          <p:nvPr>
            <p:ph type="title"/>
          </p:nvPr>
        </p:nvSpPr>
        <p:spPr>
          <a:xfrm>
            <a:off x="3637350" y="1639969"/>
            <a:ext cx="50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311697" y="906319"/>
            <a:ext cx="2730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5"/>
          <p:cNvSpPr txBox="1"/>
          <p:nvPr>
            <p:ph idx="2" type="body"/>
          </p:nvPr>
        </p:nvSpPr>
        <p:spPr>
          <a:xfrm>
            <a:off x="3698775" y="2691056"/>
            <a:ext cx="49050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6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6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6"/>
          <p:cNvSpPr/>
          <p:nvPr/>
        </p:nvSpPr>
        <p:spPr>
          <a:xfrm>
            <a:off x="241479" y="228525"/>
            <a:ext cx="8707200" cy="47067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1507221" y="801994"/>
            <a:ext cx="732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368846" y="2033214"/>
            <a:ext cx="25980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3305060" y="2033214"/>
            <a:ext cx="25980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48" name="Google Shape;148;p6"/>
          <p:cNvSpPr txBox="1"/>
          <p:nvPr>
            <p:ph idx="3" type="body"/>
          </p:nvPr>
        </p:nvSpPr>
        <p:spPr>
          <a:xfrm>
            <a:off x="6241285" y="2033214"/>
            <a:ext cx="25980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9" name="Google Shape;149;p6"/>
          <p:cNvSpPr/>
          <p:nvPr/>
        </p:nvSpPr>
        <p:spPr>
          <a:xfrm>
            <a:off x="253779" y="236081"/>
            <a:ext cx="87072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16094" y="289734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1" name="Google Shape;151;p6"/>
          <p:cNvSpPr/>
          <p:nvPr/>
        </p:nvSpPr>
        <p:spPr>
          <a:xfrm>
            <a:off x="644722" y="289734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973349" y="289734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698721" y="343734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1015049" y="474938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55" name="Google Shape;155;p6"/>
          <p:cNvGrpSpPr/>
          <p:nvPr/>
        </p:nvGrpSpPr>
        <p:grpSpPr>
          <a:xfrm>
            <a:off x="377535" y="355118"/>
            <a:ext cx="147150" cy="147150"/>
            <a:chOff x="2205246" y="-492159"/>
            <a:chExt cx="196200" cy="196200"/>
          </a:xfrm>
        </p:grpSpPr>
        <p:sp>
          <p:nvSpPr>
            <p:cNvPr id="156" name="Google Shape;156;p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57" name="Google Shape;157;p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471877" y="802097"/>
            <a:ext cx="706050" cy="529856"/>
            <a:chOff x="9799675" y="3601413"/>
            <a:chExt cx="941400" cy="706475"/>
          </a:xfrm>
        </p:grpSpPr>
        <p:sp>
          <p:nvSpPr>
            <p:cNvPr id="159" name="Google Shape;159;p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746463" y="1059336"/>
            <a:ext cx="795931" cy="780166"/>
            <a:chOff x="4568697" y="5245097"/>
            <a:chExt cx="1061241" cy="1040222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7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7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7"/>
          <p:cNvSpPr/>
          <p:nvPr/>
        </p:nvSpPr>
        <p:spPr>
          <a:xfrm>
            <a:off x="137849" y="160388"/>
            <a:ext cx="7787400" cy="366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150165" y="167944"/>
            <a:ext cx="77874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208104" y="2215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78" name="Google Shape;178;p7"/>
          <p:cNvSpPr/>
          <p:nvPr/>
        </p:nvSpPr>
        <p:spPr>
          <a:xfrm>
            <a:off x="536732" y="2215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865360" y="2215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590731" y="27559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907059" y="40680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82" name="Google Shape;182;p7"/>
          <p:cNvGrpSpPr/>
          <p:nvPr/>
        </p:nvGrpSpPr>
        <p:grpSpPr>
          <a:xfrm>
            <a:off x="269545" y="286981"/>
            <a:ext cx="147150" cy="147150"/>
            <a:chOff x="2205246" y="-492159"/>
            <a:chExt cx="196200" cy="196200"/>
          </a:xfrm>
        </p:grpSpPr>
        <p:sp>
          <p:nvSpPr>
            <p:cNvPr id="183" name="Google Shape;183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84" name="Google Shape;184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85" name="Google Shape;185;p7"/>
          <p:cNvSpPr/>
          <p:nvPr/>
        </p:nvSpPr>
        <p:spPr>
          <a:xfrm>
            <a:off x="892922" y="963263"/>
            <a:ext cx="7775100" cy="3999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92922" y="970819"/>
            <a:ext cx="7775100" cy="385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961387" y="1024472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8" name="Google Shape;188;p7"/>
          <p:cNvSpPr/>
          <p:nvPr/>
        </p:nvSpPr>
        <p:spPr>
          <a:xfrm>
            <a:off x="1290015" y="1024472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1618643" y="1024472"/>
            <a:ext cx="270000" cy="27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1344014" y="1078472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660342" y="1209675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92" name="Google Shape;192;p7"/>
          <p:cNvGrpSpPr/>
          <p:nvPr/>
        </p:nvGrpSpPr>
        <p:grpSpPr>
          <a:xfrm>
            <a:off x="1022828" y="1089856"/>
            <a:ext cx="147150" cy="147150"/>
            <a:chOff x="2205246" y="-492159"/>
            <a:chExt cx="196200" cy="196200"/>
          </a:xfrm>
        </p:grpSpPr>
        <p:sp>
          <p:nvSpPr>
            <p:cNvPr id="193" name="Google Shape;193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94" name="Google Shape;194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195" name="Google Shape;195;p7"/>
          <p:cNvSpPr txBox="1"/>
          <p:nvPr>
            <p:ph type="title"/>
          </p:nvPr>
        </p:nvSpPr>
        <p:spPr>
          <a:xfrm>
            <a:off x="1286875" y="184594"/>
            <a:ext cx="73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None/>
              <a:defRPr sz="13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idx="12" type="sldNum"/>
          </p:nvPr>
        </p:nvSpPr>
        <p:spPr>
          <a:xfrm>
            <a:off x="8480445" y="45686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8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8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0" name="Google Shape;200;p8"/>
          <p:cNvGrpSpPr/>
          <p:nvPr/>
        </p:nvGrpSpPr>
        <p:grpSpPr>
          <a:xfrm>
            <a:off x="489116" y="906525"/>
            <a:ext cx="5473894" cy="3662550"/>
            <a:chOff x="2331188" y="1512950"/>
            <a:chExt cx="7298525" cy="4883400"/>
          </a:xfrm>
        </p:grpSpPr>
        <p:sp>
          <p:nvSpPr>
            <p:cNvPr id="201" name="Google Shape;201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09" name="Google Shape;209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</p:grpSp>
      </p:grpSp>
      <p:sp>
        <p:nvSpPr>
          <p:cNvPr id="211" name="Google Shape;211;p8"/>
          <p:cNvSpPr txBox="1"/>
          <p:nvPr>
            <p:ph type="title"/>
          </p:nvPr>
        </p:nvSpPr>
        <p:spPr>
          <a:xfrm>
            <a:off x="746714" y="1984950"/>
            <a:ext cx="393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746711" y="2818950"/>
            <a:ext cx="39369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5036063" y="289500"/>
            <a:ext cx="3436451" cy="3662550"/>
            <a:chOff x="2331195" y="1512950"/>
            <a:chExt cx="4581935" cy="4883400"/>
          </a:xfrm>
        </p:grpSpPr>
        <p:sp>
          <p:nvSpPr>
            <p:cNvPr id="215" name="Google Shape;215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grpSp>
          <p:nvGrpSpPr>
            <p:cNvPr id="222" name="Google Shape;222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3" name="Google Shape;223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</p:grpSp>
      </p:grpSp>
      <p:grpSp>
        <p:nvGrpSpPr>
          <p:cNvPr id="225" name="Google Shape;225;p8"/>
          <p:cNvGrpSpPr/>
          <p:nvPr/>
        </p:nvGrpSpPr>
        <p:grpSpPr>
          <a:xfrm>
            <a:off x="6649845" y="4420753"/>
            <a:ext cx="706050" cy="529856"/>
            <a:chOff x="9799675" y="3601413"/>
            <a:chExt cx="941400" cy="706475"/>
          </a:xfrm>
        </p:grpSpPr>
        <p:sp>
          <p:nvSpPr>
            <p:cNvPr id="226" name="Google Shape;226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7534329" y="4420753"/>
            <a:ext cx="706050" cy="529856"/>
            <a:chOff x="9799675" y="3601413"/>
            <a:chExt cx="941400" cy="706475"/>
          </a:xfrm>
        </p:grpSpPr>
        <p:sp>
          <p:nvSpPr>
            <p:cNvPr id="229" name="Google Shape;229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9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9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366446" y="388988"/>
            <a:ext cx="7787400" cy="366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378763" y="396544"/>
            <a:ext cx="77874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436702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8" name="Google Shape;238;p9"/>
          <p:cNvSpPr/>
          <p:nvPr/>
        </p:nvSpPr>
        <p:spPr>
          <a:xfrm>
            <a:off x="765330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1093958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19329" y="50419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35657" y="63540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42" name="Google Shape;242;p9"/>
          <p:cNvGrpSpPr/>
          <p:nvPr/>
        </p:nvGrpSpPr>
        <p:grpSpPr>
          <a:xfrm>
            <a:off x="498143" y="515581"/>
            <a:ext cx="147150" cy="147150"/>
            <a:chOff x="2205246" y="-492159"/>
            <a:chExt cx="196200" cy="196200"/>
          </a:xfrm>
        </p:grpSpPr>
        <p:sp>
          <p:nvSpPr>
            <p:cNvPr id="243" name="Google Shape;243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44" name="Google Shape;244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45" name="Google Shape;245;p9"/>
          <p:cNvSpPr/>
          <p:nvPr/>
        </p:nvSpPr>
        <p:spPr>
          <a:xfrm>
            <a:off x="886771" y="1134713"/>
            <a:ext cx="7775100" cy="36627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99068" y="1142269"/>
            <a:ext cx="77751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961387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48" name="Google Shape;248;p9"/>
          <p:cNvSpPr/>
          <p:nvPr/>
        </p:nvSpPr>
        <p:spPr>
          <a:xfrm>
            <a:off x="1290015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1618643" y="1195922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1344014" y="1249922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1660342" y="1381125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52" name="Google Shape;252;p9"/>
          <p:cNvGrpSpPr/>
          <p:nvPr/>
        </p:nvGrpSpPr>
        <p:grpSpPr>
          <a:xfrm>
            <a:off x="1022828" y="1261306"/>
            <a:ext cx="147150" cy="147150"/>
            <a:chOff x="2205246" y="-492159"/>
            <a:chExt cx="196200" cy="196200"/>
          </a:xfrm>
        </p:grpSpPr>
        <p:sp>
          <p:nvSpPr>
            <p:cNvPr id="253" name="Google Shape;253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54" name="Google Shape;254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55" name="Google Shape;255;p9"/>
          <p:cNvSpPr txBox="1"/>
          <p:nvPr>
            <p:ph type="title"/>
          </p:nvPr>
        </p:nvSpPr>
        <p:spPr>
          <a:xfrm>
            <a:off x="1290023" y="1750106"/>
            <a:ext cx="7041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9"/>
          <p:cNvSpPr txBox="1"/>
          <p:nvPr>
            <p:ph idx="1" type="body"/>
          </p:nvPr>
        </p:nvSpPr>
        <p:spPr>
          <a:xfrm>
            <a:off x="1290024" y="2584106"/>
            <a:ext cx="70410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57" name="Google Shape;257;p9"/>
          <p:cNvGrpSpPr/>
          <p:nvPr/>
        </p:nvGrpSpPr>
        <p:grpSpPr>
          <a:xfrm>
            <a:off x="8015482" y="4153011"/>
            <a:ext cx="795931" cy="780166"/>
            <a:chOff x="4568697" y="5245097"/>
            <a:chExt cx="1061241" cy="1040222"/>
          </a:xfrm>
        </p:grpSpPr>
        <p:grpSp>
          <p:nvGrpSpPr>
            <p:cNvPr id="258" name="Google Shape;258;p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" name="Google Shape;267;p9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10"/>
          <p:cNvGraphicFramePr/>
          <p:nvPr/>
        </p:nvGraphicFramePr>
        <p:xfrm>
          <a:off x="7044772" y="-1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10"/>
          <p:cNvGraphicFramePr/>
          <p:nvPr/>
        </p:nvGraphicFramePr>
        <p:xfrm>
          <a:off x="-114693" y="31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{1CCDC4BE-9D29-4BCE-92DC-28F93CA35B9B}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</a:tblGrid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68575" marL="685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10"/>
          <p:cNvSpPr/>
          <p:nvPr/>
        </p:nvSpPr>
        <p:spPr>
          <a:xfrm>
            <a:off x="366446" y="388988"/>
            <a:ext cx="7787400" cy="366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378763" y="396544"/>
            <a:ext cx="7787400" cy="38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436702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74" name="Google Shape;274;p10"/>
          <p:cNvSpPr/>
          <p:nvPr/>
        </p:nvSpPr>
        <p:spPr>
          <a:xfrm>
            <a:off x="765330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1093958" y="450197"/>
            <a:ext cx="270000" cy="2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819329" y="504197"/>
            <a:ext cx="162000" cy="162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135657" y="635400"/>
            <a:ext cx="186300" cy="2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78" name="Google Shape;278;p10"/>
          <p:cNvGrpSpPr/>
          <p:nvPr/>
        </p:nvGrpSpPr>
        <p:grpSpPr>
          <a:xfrm>
            <a:off x="498143" y="515581"/>
            <a:ext cx="147150" cy="147150"/>
            <a:chOff x="2205246" y="-492159"/>
            <a:chExt cx="196200" cy="196200"/>
          </a:xfrm>
        </p:grpSpPr>
        <p:sp>
          <p:nvSpPr>
            <p:cNvPr id="279" name="Google Shape;279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80" name="Google Shape;280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81" name="Google Shape;281;p10"/>
          <p:cNvSpPr txBox="1"/>
          <p:nvPr>
            <p:ph type="title"/>
          </p:nvPr>
        </p:nvSpPr>
        <p:spPr>
          <a:xfrm>
            <a:off x="604550" y="1163775"/>
            <a:ext cx="7346400" cy="24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82" name="Google Shape;28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grpSp>
        <p:nvGrpSpPr>
          <p:cNvPr id="283" name="Google Shape;283;p10"/>
          <p:cNvGrpSpPr/>
          <p:nvPr/>
        </p:nvGrpSpPr>
        <p:grpSpPr>
          <a:xfrm>
            <a:off x="7105071" y="4375847"/>
            <a:ext cx="706050" cy="529856"/>
            <a:chOff x="9799675" y="3601413"/>
            <a:chExt cx="941400" cy="706475"/>
          </a:xfrm>
        </p:grpSpPr>
        <p:sp>
          <p:nvSpPr>
            <p:cNvPr id="284" name="Google Shape;284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286" name="Google Shape;286;p10"/>
          <p:cNvGrpSpPr/>
          <p:nvPr/>
        </p:nvGrpSpPr>
        <p:grpSpPr>
          <a:xfrm>
            <a:off x="7989556" y="4375847"/>
            <a:ext cx="706050" cy="529856"/>
            <a:chOff x="9799675" y="3601413"/>
            <a:chExt cx="941400" cy="706475"/>
          </a:xfrm>
        </p:grpSpPr>
        <p:sp>
          <p:nvSpPr>
            <p:cNvPr id="287" name="Google Shape;287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80709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80709C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type="title"/>
          </p:nvPr>
        </p:nvSpPr>
        <p:spPr>
          <a:xfrm>
            <a:off x="311700" y="445025"/>
            <a:ext cx="8520663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20"/>
          <p:cNvSpPr txBox="1"/>
          <p:nvPr>
            <p:ph idx="1" type="body"/>
          </p:nvPr>
        </p:nvSpPr>
        <p:spPr>
          <a:xfrm>
            <a:off x="311700" y="1152475"/>
            <a:ext cx="852066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10" name="Google Shape;410;p20"/>
          <p:cNvSpPr txBox="1"/>
          <p:nvPr>
            <p:ph idx="12" type="sldNum"/>
          </p:nvPr>
        </p:nvSpPr>
        <p:spPr>
          <a:xfrm>
            <a:off x="8472458" y="4663217"/>
            <a:ext cx="548769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inuxize.com/post/etc-shadow-fil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hashes.com/en/tools/hash_identifi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baeldung.com/linux/shadow-passwords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.xml"/><Relationship Id="rId4" Type="http://schemas.openxmlformats.org/officeDocument/2006/relationships/hyperlink" Target="https://www.stationx.net/how-to-use-hashca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ryhackme.com/r/room/crackthehash" TargetMode="External"/><Relationship Id="rId4" Type="http://schemas.openxmlformats.org/officeDocument/2006/relationships/hyperlink" Target="https://tryhackme.com/r/room/crackthehashlevel2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/>
          <p:nvPr>
            <p:ph type="ctrTitle"/>
          </p:nvPr>
        </p:nvSpPr>
        <p:spPr>
          <a:xfrm>
            <a:off x="2201265" y="2121038"/>
            <a:ext cx="4640352" cy="18762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/>
              <a:t>Password Cracking</a:t>
            </a:r>
            <a:endParaRPr sz="2700"/>
          </a:p>
        </p:txBody>
      </p:sp>
      <p:pic>
        <p:nvPicPr>
          <p:cNvPr id="810" name="Google Shape;8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19" y="1634456"/>
            <a:ext cx="906740" cy="890091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8"/>
          <p:cNvSpPr txBox="1"/>
          <p:nvPr/>
        </p:nvSpPr>
        <p:spPr>
          <a:xfrm>
            <a:off x="1390500" y="4334900"/>
            <a:ext cx="5804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by </a:t>
            </a:r>
            <a:r>
              <a:rPr lang="el" sz="1700">
                <a:latin typeface="Press Start 2P"/>
                <a:ea typeface="Press Start 2P"/>
                <a:cs typeface="Press Start 2P"/>
                <a:sym typeface="Press Start 2P"/>
              </a:rPr>
              <a:t>sofia filippatou</a:t>
            </a:r>
            <a:endParaRPr sz="170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 txBox="1"/>
          <p:nvPr>
            <p:ph type="title"/>
          </p:nvPr>
        </p:nvSpPr>
        <p:spPr>
          <a:xfrm>
            <a:off x="1290024" y="18879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/>
              <a:t>What are the </a:t>
            </a:r>
            <a:r>
              <a:rPr lang="el" sz="2700">
                <a:solidFill>
                  <a:srgbClr val="FFFF00"/>
                </a:solidFill>
              </a:rPr>
              <a:t>properties</a:t>
            </a:r>
            <a:r>
              <a:rPr lang="el" sz="2700"/>
              <a:t> of hash functions ?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/>
          <p:nvPr/>
        </p:nvSpPr>
        <p:spPr>
          <a:xfrm>
            <a:off x="1205800" y="1765850"/>
            <a:ext cx="69894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AutoNum type="arabicPeriod"/>
            </a:pPr>
            <a:r>
              <a:rPr b="1"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 collisions: </a:t>
            </a:r>
            <a:r>
              <a:rPr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Computationally infeasible to find two different inputs that produce the same hash output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AutoNum type="arabicPeriod"/>
            </a:pPr>
            <a:r>
              <a:rPr b="1"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One-way: </a:t>
            </a:r>
            <a:r>
              <a:rPr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NOT </a:t>
            </a:r>
            <a:r>
              <a:rPr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reversible</a:t>
            </a:r>
            <a:r>
              <a:rPr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NO decrypt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AutoNum type="arabicPeriod"/>
            </a:pPr>
            <a:r>
              <a:rPr b="1"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eterministic</a:t>
            </a:r>
            <a:r>
              <a:rPr b="1"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Same input &lt;-&gt; Same output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AutoNum type="arabicPeriod"/>
            </a:pPr>
            <a:r>
              <a:rPr b="1"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Uniform distribution:</a:t>
            </a:r>
            <a:r>
              <a:rPr lang="el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The outputs are random, unpredictable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75" y="2139850"/>
            <a:ext cx="7299551" cy="1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0"/>
          <p:cNvSpPr txBox="1"/>
          <p:nvPr>
            <p:ph type="title"/>
          </p:nvPr>
        </p:nvSpPr>
        <p:spPr>
          <a:xfrm>
            <a:off x="1290024" y="8973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100"/>
              <a:t>What is salting ?</a:t>
            </a:r>
            <a:endParaRPr sz="3100"/>
          </a:p>
        </p:txBody>
      </p:sp>
      <p:pic>
        <p:nvPicPr>
          <p:cNvPr id="873" name="Google Shape;8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50" y="2498725"/>
            <a:ext cx="2181499" cy="2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1"/>
          <p:cNvSpPr txBox="1"/>
          <p:nvPr/>
        </p:nvSpPr>
        <p:spPr>
          <a:xfrm>
            <a:off x="1205800" y="2680250"/>
            <a:ext cx="69894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Salting is essentially the addition of random data before it is put through a hash function, and they are most commonly used with passwords.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9" name="Google Shape;879;p51"/>
          <p:cNvSpPr txBox="1"/>
          <p:nvPr>
            <p:ph type="title"/>
          </p:nvPr>
        </p:nvSpPr>
        <p:spPr>
          <a:xfrm>
            <a:off x="1137625" y="1964196"/>
            <a:ext cx="7041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100"/>
              <a:t> </a:t>
            </a:r>
            <a:r>
              <a:rPr lang="el" sz="2900"/>
              <a:t>What is salting ?</a:t>
            </a: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2"/>
          <p:cNvSpPr txBox="1"/>
          <p:nvPr/>
        </p:nvSpPr>
        <p:spPr>
          <a:xfrm>
            <a:off x="1205800" y="2680250"/>
            <a:ext cx="69894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5" name="Google Shape;885;p52"/>
          <p:cNvSpPr txBox="1"/>
          <p:nvPr>
            <p:ph type="title"/>
          </p:nvPr>
        </p:nvSpPr>
        <p:spPr>
          <a:xfrm>
            <a:off x="1137625" y="1811796"/>
            <a:ext cx="7041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</a:t>
            </a:r>
            <a:r>
              <a:rPr lang="el" sz="2600"/>
              <a:t>After Salting</a:t>
            </a:r>
            <a:endParaRPr sz="2600"/>
          </a:p>
        </p:txBody>
      </p:sp>
      <p:pic>
        <p:nvPicPr>
          <p:cNvPr id="886" name="Google Shape;8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625" y="2571750"/>
            <a:ext cx="7276501" cy="14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775" y="1978775"/>
            <a:ext cx="4538450" cy="2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4"/>
          <p:cNvSpPr txBox="1"/>
          <p:nvPr>
            <p:ph type="title"/>
          </p:nvPr>
        </p:nvSpPr>
        <p:spPr>
          <a:xfrm>
            <a:off x="1137625" y="1887996"/>
            <a:ext cx="7041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</a:t>
            </a:r>
            <a:r>
              <a:rPr lang="el" sz="2500"/>
              <a:t>sudo cat /etc/</a:t>
            </a:r>
            <a:r>
              <a:rPr lang="el" sz="2500">
                <a:solidFill>
                  <a:srgbClr val="FF0000"/>
                </a:solidFill>
              </a:rPr>
              <a:t>shadow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897" name="Google Shape;897;p54"/>
          <p:cNvSpPr txBox="1"/>
          <p:nvPr/>
        </p:nvSpPr>
        <p:spPr>
          <a:xfrm>
            <a:off x="1274950" y="2519750"/>
            <a:ext cx="7088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It is a file on Unix and Linux systems that stores user account information, including hashed passwords.</a:t>
            </a:r>
            <a:endParaRPr sz="2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8" name="Google Shape;898;p54"/>
          <p:cNvSpPr txBox="1"/>
          <p:nvPr/>
        </p:nvSpPr>
        <p:spPr>
          <a:xfrm>
            <a:off x="1274950" y="4796075"/>
            <a:ext cx="6404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Source: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https://linuxize.com/post/etc-shadow-file/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00" y="2223450"/>
            <a:ext cx="7385950" cy="1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55"/>
          <p:cNvSpPr/>
          <p:nvPr/>
        </p:nvSpPr>
        <p:spPr>
          <a:xfrm>
            <a:off x="1102300" y="3683475"/>
            <a:ext cx="7347900" cy="1821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5" name="Google Shape;905;p55"/>
          <p:cNvSpPr txBox="1"/>
          <p:nvPr/>
        </p:nvSpPr>
        <p:spPr>
          <a:xfrm>
            <a:off x="3259125" y="1637775"/>
            <a:ext cx="3000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$id$salt$encrypted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p55"/>
          <p:cNvSpPr txBox="1"/>
          <p:nvPr/>
        </p:nvSpPr>
        <p:spPr>
          <a:xfrm>
            <a:off x="1606650" y="4805750"/>
            <a:ext cx="6390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Hash-identifier: </a:t>
            </a:r>
            <a:r>
              <a:rPr lang="el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https://hashes.com/en/tools/hash_identifier</a:t>
            </a:r>
            <a:r>
              <a:rPr lang="el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6"/>
          <p:cNvSpPr txBox="1"/>
          <p:nvPr/>
        </p:nvSpPr>
        <p:spPr>
          <a:xfrm>
            <a:off x="1427350" y="4796075"/>
            <a:ext cx="6404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Source: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https://www.baeldung.com/linux/shadow-passwords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2" name="Google Shape;9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150" y="1756225"/>
            <a:ext cx="6479450" cy="21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250" y="4071950"/>
            <a:ext cx="28575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9"/>
          <p:cNvSpPr txBox="1"/>
          <p:nvPr>
            <p:ph type="title"/>
          </p:nvPr>
        </p:nvSpPr>
        <p:spPr>
          <a:xfrm>
            <a:off x="1290024" y="1887994"/>
            <a:ext cx="7040853" cy="24781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300"/>
              <a:t>Why do we still use passwords today ?</a:t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7"/>
          <p:cNvSpPr txBox="1"/>
          <p:nvPr>
            <p:ph type="title"/>
          </p:nvPr>
        </p:nvSpPr>
        <p:spPr>
          <a:xfrm>
            <a:off x="1120924" y="18297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/>
              <a:t>Password cracking using </a:t>
            </a:r>
            <a:endParaRPr sz="2800"/>
          </a:p>
        </p:txBody>
      </p:sp>
      <p:pic>
        <p:nvPicPr>
          <p:cNvPr id="919" name="Google Shape;91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425" y="3103572"/>
            <a:ext cx="1466400" cy="1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8"/>
          <p:cNvSpPr txBox="1"/>
          <p:nvPr/>
        </p:nvSpPr>
        <p:spPr>
          <a:xfrm>
            <a:off x="1351150" y="1681550"/>
            <a:ext cx="70881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b="1" i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Open terminal</a:t>
            </a:r>
            <a:endParaRPr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Download: </a:t>
            </a:r>
            <a:endParaRPr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(Do</a:t>
            </a:r>
            <a:r>
              <a:rPr lang="el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john)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r>
              <a:rPr lang="el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unshadow passwd-copy.txt </a:t>
            </a:r>
            <a:r>
              <a:rPr lang="el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shadow</a:t>
            </a:r>
            <a:r>
              <a:rPr lang="el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-copy.txt &gt; crack.txt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Remove everything from the file except for the users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 </a:t>
            </a:r>
            <a:r>
              <a:rPr lang="el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john crack.txt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AutoNum type="arabicPeriod"/>
            </a:pPr>
            <a:r>
              <a:rPr lang="el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do you see ? 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9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25" y="1775275"/>
            <a:ext cx="6876176" cy="25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0"/>
          <p:cNvSpPr txBox="1"/>
          <p:nvPr/>
        </p:nvSpPr>
        <p:spPr>
          <a:xfrm>
            <a:off x="1427350" y="2367350"/>
            <a:ext cx="70881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●"/>
            </a:pPr>
            <a:r>
              <a:rPr lang="el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Windows Password Hashes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●"/>
            </a:pPr>
            <a:r>
              <a:rPr lang="el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PDF Files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Char char="●"/>
            </a:pPr>
            <a:r>
              <a:rPr lang="el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ZIP and RAR Archives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5" name="Google Shape;935;p60"/>
          <p:cNvSpPr txBox="1"/>
          <p:nvPr/>
        </p:nvSpPr>
        <p:spPr>
          <a:xfrm>
            <a:off x="1351150" y="1856125"/>
            <a:ext cx="6857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More things to crack..</a:t>
            </a:r>
            <a:endParaRPr sz="21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"/>
          <p:cNvSpPr txBox="1"/>
          <p:nvPr>
            <p:ph type="title"/>
          </p:nvPr>
        </p:nvSpPr>
        <p:spPr>
          <a:xfrm>
            <a:off x="1290024" y="18879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Wordlists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2"/>
          <p:cNvSpPr txBox="1"/>
          <p:nvPr>
            <p:ph type="title"/>
          </p:nvPr>
        </p:nvSpPr>
        <p:spPr>
          <a:xfrm>
            <a:off x="1364257" y="1888369"/>
            <a:ext cx="72642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Wordlists</a:t>
            </a:r>
            <a:endParaRPr/>
          </a:p>
        </p:txBody>
      </p:sp>
      <p:sp>
        <p:nvSpPr>
          <p:cNvPr id="946" name="Google Shape;946;p62"/>
          <p:cNvSpPr txBox="1"/>
          <p:nvPr>
            <p:ph idx="1" type="body"/>
          </p:nvPr>
        </p:nvSpPr>
        <p:spPr>
          <a:xfrm>
            <a:off x="1135657" y="2494557"/>
            <a:ext cx="72642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marR="151119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/>
              <a:t>A wordlist is a text file that contains a list of words or phrases, typically one per line. These words can be anything from common passwords, dictionary words, usernames, or even phrases that people might use in their passwords.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3"/>
          <p:cNvSpPr txBox="1"/>
          <p:nvPr>
            <p:ph type="title"/>
          </p:nvPr>
        </p:nvSpPr>
        <p:spPr>
          <a:xfrm>
            <a:off x="1120924" y="18297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/>
              <a:t>Password cracking using </a:t>
            </a:r>
            <a:endParaRPr sz="2800"/>
          </a:p>
        </p:txBody>
      </p:sp>
      <p:pic>
        <p:nvPicPr>
          <p:cNvPr id="952" name="Google Shape;9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300" y="3192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 txBox="1"/>
          <p:nvPr>
            <p:ph type="title"/>
          </p:nvPr>
        </p:nvSpPr>
        <p:spPr>
          <a:xfrm>
            <a:off x="1288057" y="1735969"/>
            <a:ext cx="72642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 sz="2200">
                <a:latin typeface="Courier New"/>
                <a:ea typeface="Courier New"/>
                <a:cs typeface="Courier New"/>
                <a:sym typeface="Courier New"/>
              </a:rPr>
              <a:t>hashcat </a:t>
            </a:r>
            <a:r>
              <a:rPr lang="el" sz="2200">
                <a:latin typeface="Courier New"/>
                <a:ea typeface="Courier New"/>
                <a:cs typeface="Courier New"/>
                <a:sym typeface="Courier New"/>
              </a:rPr>
              <a:t>-m 0 -a 0 hash.txt wordlist.txt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 txBox="1"/>
          <p:nvPr>
            <p:ph idx="1" type="body"/>
          </p:nvPr>
        </p:nvSpPr>
        <p:spPr>
          <a:xfrm>
            <a:off x="1135650" y="2265947"/>
            <a:ext cx="72642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7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l" sz="1300"/>
              <a:t>hashcat:</a:t>
            </a:r>
            <a:r>
              <a:rPr lang="el" sz="1300"/>
              <a:t> Main command to run the program (on Windows, use hashcat.exe)</a:t>
            </a:r>
            <a:endParaRPr sz="1300"/>
          </a:p>
          <a:p>
            <a:pPr indent="-2697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l" sz="1300"/>
              <a:t>-m 0:</a:t>
            </a:r>
            <a:r>
              <a:rPr lang="el" sz="1300"/>
              <a:t> Hash type (In this case, 0 represents MD5)</a:t>
            </a:r>
            <a:endParaRPr sz="1300"/>
          </a:p>
          <a:p>
            <a:pPr indent="-2697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l" sz="1300"/>
              <a:t>-a 0:</a:t>
            </a:r>
            <a:r>
              <a:rPr lang="el" sz="1300"/>
              <a:t> Attack mode (In this case, 0 stands for "straight" mode, a dictionary attack)</a:t>
            </a:r>
            <a:endParaRPr sz="1300"/>
          </a:p>
          <a:p>
            <a:pPr indent="-2697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l" sz="1300"/>
              <a:t>hash.txt:</a:t>
            </a:r>
            <a:r>
              <a:rPr lang="el" sz="1300"/>
              <a:t> This file contains the hash </a:t>
            </a:r>
            <a:r>
              <a:rPr lang="el" sz="1300"/>
              <a:t>of</a:t>
            </a:r>
            <a:r>
              <a:rPr lang="el" sz="1300"/>
              <a:t> hashes you're trying to crack</a:t>
            </a:r>
            <a:endParaRPr sz="1300"/>
          </a:p>
          <a:p>
            <a:pPr indent="-2697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l" sz="1300"/>
              <a:t>wordlist.txt:</a:t>
            </a:r>
            <a:r>
              <a:rPr lang="el" sz="1300"/>
              <a:t> This is your dictionary or list of potential passwords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59" name="Google Shape;959;p64"/>
          <p:cNvSpPr txBox="1"/>
          <p:nvPr/>
        </p:nvSpPr>
        <p:spPr>
          <a:xfrm>
            <a:off x="1427350" y="4796075"/>
            <a:ext cx="6404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Source: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https://www.stationx.net/how-to-use-hashcat/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l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5"/>
          <p:cNvSpPr txBox="1"/>
          <p:nvPr>
            <p:ph type="title"/>
          </p:nvPr>
        </p:nvSpPr>
        <p:spPr>
          <a:xfrm>
            <a:off x="1290024" y="24213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Final Thoughts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6"/>
          <p:cNvSpPr txBox="1"/>
          <p:nvPr>
            <p:ph idx="1" type="body"/>
          </p:nvPr>
        </p:nvSpPr>
        <p:spPr>
          <a:xfrm>
            <a:off x="1135657" y="2265957"/>
            <a:ext cx="72642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Password cracking is a critical aspect of cybersecurity that involves the process of recovering passwords from data that has been stored in a hashed or encrypted format.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However, </a:t>
            </a:r>
            <a:r>
              <a:rPr lang="el">
                <a:solidFill>
                  <a:srgbClr val="FF0000"/>
                </a:solidFill>
              </a:rPr>
              <a:t>every password can be cracked</a:t>
            </a:r>
            <a:r>
              <a:rPr lang="el"/>
              <a:t> given sufficient time and computational power. </a:t>
            </a:r>
            <a:endParaRPr/>
          </a:p>
        </p:txBody>
      </p:sp>
      <p:sp>
        <p:nvSpPr>
          <p:cNvPr id="970" name="Google Shape;970;p66"/>
          <p:cNvSpPr txBox="1"/>
          <p:nvPr/>
        </p:nvSpPr>
        <p:spPr>
          <a:xfrm>
            <a:off x="1601375" y="1762425"/>
            <a:ext cx="4621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Final Thoughts</a:t>
            </a:r>
            <a:endParaRPr sz="21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/>
          <p:nvPr/>
        </p:nvSpPr>
        <p:spPr>
          <a:xfrm>
            <a:off x="1205800" y="1765850"/>
            <a:ext cx="69894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➔"/>
            </a:pPr>
            <a:r>
              <a:rPr b="1" lang="el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Basic Concept: </a:t>
            </a:r>
            <a:r>
              <a:rPr lang="el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Most people understand the basic concept of a password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➔"/>
            </a:pPr>
            <a:r>
              <a:rPr b="1" lang="el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Widespread Use: </a:t>
            </a:r>
            <a:r>
              <a:rPr lang="el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Passwords are used across a vast array of platforms and services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➔"/>
            </a:pPr>
            <a:r>
              <a:rPr b="1" lang="el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Accessibility: </a:t>
            </a:r>
            <a:r>
              <a:rPr lang="el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Passwords do not require specialized equipment or technology, making them accessible to a wide range of users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7"/>
          <p:cNvSpPr txBox="1"/>
          <p:nvPr>
            <p:ph type="title"/>
          </p:nvPr>
        </p:nvSpPr>
        <p:spPr>
          <a:xfrm>
            <a:off x="1135657" y="2040769"/>
            <a:ext cx="72642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Today we’ll use</a:t>
            </a:r>
            <a:endParaRPr/>
          </a:p>
        </p:txBody>
      </p:sp>
      <p:sp>
        <p:nvSpPr>
          <p:cNvPr id="976" name="Google Shape;976;p67"/>
          <p:cNvSpPr txBox="1"/>
          <p:nvPr>
            <p:ph idx="1" type="body"/>
          </p:nvPr>
        </p:nvSpPr>
        <p:spPr>
          <a:xfrm>
            <a:off x="1135657" y="2875557"/>
            <a:ext cx="72642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719999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l" sz="1600" u="sng">
                <a:solidFill>
                  <a:schemeClr val="hlink"/>
                </a:solidFill>
                <a:hlinkClick r:id="rId3"/>
              </a:rPr>
              <a:t>https://tryhackme.com/r/room/crackthehash</a:t>
            </a:r>
            <a:endParaRPr sz="1600"/>
          </a:p>
          <a:p>
            <a:pPr indent="-95250" lvl="0" marL="2699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5275" lvl="0" marL="719999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l" sz="1600" u="sng">
                <a:solidFill>
                  <a:schemeClr val="hlink"/>
                </a:solidFill>
                <a:hlinkClick r:id="rId4"/>
              </a:rPr>
              <a:t>https://tryhackme.com/r/room/crackthehashlevel2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709C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579625"/>
            <a:ext cx="5715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310" y="1658925"/>
            <a:ext cx="3027773" cy="30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"/>
          <p:cNvSpPr txBox="1"/>
          <p:nvPr>
            <p:ph type="title"/>
          </p:nvPr>
        </p:nvSpPr>
        <p:spPr>
          <a:xfrm>
            <a:off x="1290024" y="18879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/>
              <a:t>Example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00" y="1690950"/>
            <a:ext cx="5913774" cy="2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4"/>
          <p:cNvSpPr txBox="1"/>
          <p:nvPr>
            <p:ph type="title"/>
          </p:nvPr>
        </p:nvSpPr>
        <p:spPr>
          <a:xfrm>
            <a:off x="1290024" y="1887994"/>
            <a:ext cx="7041000" cy="24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/>
              <a:t>What do you find wrong with this way of storing passwords ?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5"/>
          <p:cNvSpPr txBox="1"/>
          <p:nvPr>
            <p:ph type="title"/>
          </p:nvPr>
        </p:nvSpPr>
        <p:spPr>
          <a:xfrm>
            <a:off x="1290024" y="1202194"/>
            <a:ext cx="70410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300"/>
              <a:t>(Cryptographic) Hash Functions</a:t>
            </a:r>
            <a:endParaRPr sz="3300"/>
          </a:p>
        </p:txBody>
      </p:sp>
      <p:pic>
        <p:nvPicPr>
          <p:cNvPr id="847" name="Google Shape;8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625" y="3010500"/>
            <a:ext cx="2776351" cy="1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26" y="1709575"/>
            <a:ext cx="3871950" cy="28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