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304" r:id="rId5"/>
    <p:sldId id="275" r:id="rId6"/>
    <p:sldId id="302" r:id="rId7"/>
    <p:sldId id="305" r:id="rId8"/>
    <p:sldId id="308" r:id="rId9"/>
    <p:sldId id="261" r:id="rId10"/>
    <p:sldId id="274" r:id="rId11"/>
    <p:sldId id="262" r:id="rId12"/>
    <p:sldId id="307" r:id="rId13"/>
    <p:sldId id="264" r:id="rId14"/>
    <p:sldId id="265" r:id="rId15"/>
    <p:sldId id="306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399"/>
            <a:ext cx="89865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032" y="1156461"/>
            <a:ext cx="8361934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39" y="1050036"/>
            <a:ext cx="5462016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773423" y="1964435"/>
            <a:ext cx="1604772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46047" y="2878835"/>
            <a:ext cx="1264919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02080" y="2878835"/>
            <a:ext cx="6350508" cy="1237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743700" y="2878835"/>
            <a:ext cx="1261872" cy="1237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04364" y="1497075"/>
            <a:ext cx="4359147" cy="567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267705" y="1572513"/>
            <a:ext cx="349885" cy="417195"/>
          </a:xfrm>
          <a:custGeom>
            <a:avLst/>
            <a:gdLst/>
            <a:ahLst/>
            <a:cxnLst/>
            <a:rect l="l" t="t" r="r" b="b"/>
            <a:pathLst>
              <a:path w="349885" h="417194">
                <a:moveTo>
                  <a:pt x="176022" y="0"/>
                </a:moveTo>
                <a:lnTo>
                  <a:pt x="106029" y="13160"/>
                </a:lnTo>
                <a:lnTo>
                  <a:pt x="49657" y="52705"/>
                </a:lnTo>
                <a:lnTo>
                  <a:pt x="12398" y="120046"/>
                </a:lnTo>
                <a:lnTo>
                  <a:pt x="3097" y="164647"/>
                </a:lnTo>
                <a:lnTo>
                  <a:pt x="0" y="216535"/>
                </a:lnTo>
                <a:lnTo>
                  <a:pt x="3044" y="259564"/>
                </a:lnTo>
                <a:lnTo>
                  <a:pt x="12160" y="298164"/>
                </a:lnTo>
                <a:lnTo>
                  <a:pt x="48514" y="362076"/>
                </a:lnTo>
                <a:lnTo>
                  <a:pt x="104330" y="403288"/>
                </a:lnTo>
                <a:lnTo>
                  <a:pt x="174625" y="417068"/>
                </a:lnTo>
                <a:lnTo>
                  <a:pt x="211820" y="413660"/>
                </a:lnTo>
                <a:lnTo>
                  <a:pt x="275066" y="386367"/>
                </a:lnTo>
                <a:lnTo>
                  <a:pt x="322327" y="332382"/>
                </a:lnTo>
                <a:lnTo>
                  <a:pt x="337550" y="296830"/>
                </a:lnTo>
                <a:lnTo>
                  <a:pt x="346747" y="255801"/>
                </a:lnTo>
                <a:lnTo>
                  <a:pt x="349885" y="209296"/>
                </a:lnTo>
                <a:lnTo>
                  <a:pt x="346789" y="161595"/>
                </a:lnTo>
                <a:lnTo>
                  <a:pt x="337502" y="119824"/>
                </a:lnTo>
                <a:lnTo>
                  <a:pt x="322024" y="83958"/>
                </a:lnTo>
                <a:lnTo>
                  <a:pt x="273944" y="30378"/>
                </a:lnTo>
                <a:lnTo>
                  <a:pt x="211790" y="3379"/>
                </a:lnTo>
                <a:lnTo>
                  <a:pt x="17602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797550" y="1506219"/>
            <a:ext cx="436245" cy="549910"/>
          </a:xfrm>
          <a:custGeom>
            <a:avLst/>
            <a:gdLst/>
            <a:ahLst/>
            <a:cxnLst/>
            <a:rect l="l" t="t" r="r" b="b"/>
            <a:pathLst>
              <a:path w="436245" h="549910">
                <a:moveTo>
                  <a:pt x="0" y="0"/>
                </a:moveTo>
                <a:lnTo>
                  <a:pt x="83947" y="0"/>
                </a:lnTo>
                <a:lnTo>
                  <a:pt x="353187" y="404494"/>
                </a:lnTo>
                <a:lnTo>
                  <a:pt x="353187" y="0"/>
                </a:lnTo>
                <a:lnTo>
                  <a:pt x="435863" y="0"/>
                </a:lnTo>
                <a:lnTo>
                  <a:pt x="435863" y="549655"/>
                </a:lnTo>
                <a:lnTo>
                  <a:pt x="351409" y="549655"/>
                </a:lnTo>
                <a:lnTo>
                  <a:pt x="82423" y="145541"/>
                </a:lnTo>
                <a:lnTo>
                  <a:pt x="82423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000878" y="1506219"/>
            <a:ext cx="86360" cy="549910"/>
          </a:xfrm>
          <a:custGeom>
            <a:avLst/>
            <a:gdLst/>
            <a:ahLst/>
            <a:cxnLst/>
            <a:rect l="l" t="t" r="r" b="b"/>
            <a:pathLst>
              <a:path w="86360" h="549910">
                <a:moveTo>
                  <a:pt x="0" y="0"/>
                </a:moveTo>
                <a:lnTo>
                  <a:pt x="86360" y="0"/>
                </a:lnTo>
                <a:lnTo>
                  <a:pt x="86360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82338" y="1506219"/>
            <a:ext cx="438784" cy="549910"/>
          </a:xfrm>
          <a:custGeom>
            <a:avLst/>
            <a:gdLst/>
            <a:ahLst/>
            <a:cxnLst/>
            <a:rect l="l" t="t" r="r" b="b"/>
            <a:pathLst>
              <a:path w="438785" h="549910">
                <a:moveTo>
                  <a:pt x="0" y="0"/>
                </a:moveTo>
                <a:lnTo>
                  <a:pt x="438785" y="0"/>
                </a:lnTo>
                <a:lnTo>
                  <a:pt x="438785" y="78358"/>
                </a:lnTo>
                <a:lnTo>
                  <a:pt x="261874" y="78358"/>
                </a:lnTo>
                <a:lnTo>
                  <a:pt x="261874" y="549655"/>
                </a:lnTo>
                <a:lnTo>
                  <a:pt x="175513" y="549655"/>
                </a:lnTo>
                <a:lnTo>
                  <a:pt x="175513" y="78358"/>
                </a:lnTo>
                <a:lnTo>
                  <a:pt x="0" y="7835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421634" y="1506219"/>
            <a:ext cx="436245" cy="549910"/>
          </a:xfrm>
          <a:custGeom>
            <a:avLst/>
            <a:gdLst/>
            <a:ahLst/>
            <a:cxnLst/>
            <a:rect l="l" t="t" r="r" b="b"/>
            <a:pathLst>
              <a:path w="436245" h="549910">
                <a:moveTo>
                  <a:pt x="0" y="0"/>
                </a:moveTo>
                <a:lnTo>
                  <a:pt x="83946" y="0"/>
                </a:lnTo>
                <a:lnTo>
                  <a:pt x="353187" y="404494"/>
                </a:lnTo>
                <a:lnTo>
                  <a:pt x="353187" y="0"/>
                </a:lnTo>
                <a:lnTo>
                  <a:pt x="435863" y="0"/>
                </a:lnTo>
                <a:lnTo>
                  <a:pt x="435863" y="549655"/>
                </a:lnTo>
                <a:lnTo>
                  <a:pt x="351408" y="549655"/>
                </a:lnTo>
                <a:lnTo>
                  <a:pt x="82423" y="145541"/>
                </a:lnTo>
                <a:lnTo>
                  <a:pt x="82423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869945" y="1506219"/>
            <a:ext cx="436245" cy="558800"/>
          </a:xfrm>
          <a:custGeom>
            <a:avLst/>
            <a:gdLst/>
            <a:ahLst/>
            <a:cxnLst/>
            <a:rect l="l" t="t" r="r" b="b"/>
            <a:pathLst>
              <a:path w="436245" h="558800">
                <a:moveTo>
                  <a:pt x="0" y="0"/>
                </a:moveTo>
                <a:lnTo>
                  <a:pt x="86106" y="0"/>
                </a:lnTo>
                <a:lnTo>
                  <a:pt x="86106" y="315721"/>
                </a:lnTo>
                <a:lnTo>
                  <a:pt x="86510" y="338722"/>
                </a:lnTo>
                <a:lnTo>
                  <a:pt x="89749" y="379247"/>
                </a:lnTo>
                <a:lnTo>
                  <a:pt x="104473" y="427783"/>
                </a:lnTo>
                <a:lnTo>
                  <a:pt x="142486" y="465915"/>
                </a:lnTo>
                <a:lnTo>
                  <a:pt x="185539" y="478488"/>
                </a:lnTo>
                <a:lnTo>
                  <a:pt x="212852" y="480059"/>
                </a:lnTo>
                <a:lnTo>
                  <a:pt x="241002" y="478799"/>
                </a:lnTo>
                <a:lnTo>
                  <a:pt x="285682" y="468755"/>
                </a:lnTo>
                <a:lnTo>
                  <a:pt x="326421" y="436403"/>
                </a:lnTo>
                <a:lnTo>
                  <a:pt x="344467" y="387338"/>
                </a:lnTo>
                <a:lnTo>
                  <a:pt x="348952" y="342292"/>
                </a:lnTo>
                <a:lnTo>
                  <a:pt x="349504" y="315721"/>
                </a:lnTo>
                <a:lnTo>
                  <a:pt x="349504" y="0"/>
                </a:lnTo>
                <a:lnTo>
                  <a:pt x="435864" y="0"/>
                </a:lnTo>
                <a:lnTo>
                  <a:pt x="435864" y="316738"/>
                </a:lnTo>
                <a:lnTo>
                  <a:pt x="435576" y="337073"/>
                </a:lnTo>
                <a:lnTo>
                  <a:pt x="433238" y="375745"/>
                </a:lnTo>
                <a:lnTo>
                  <a:pt x="422608" y="430847"/>
                </a:lnTo>
                <a:lnTo>
                  <a:pt x="406145" y="468756"/>
                </a:lnTo>
                <a:lnTo>
                  <a:pt x="379444" y="504189"/>
                </a:lnTo>
                <a:lnTo>
                  <a:pt x="339979" y="533145"/>
                </a:lnTo>
                <a:lnTo>
                  <a:pt x="286718" y="552354"/>
                </a:lnTo>
                <a:lnTo>
                  <a:pt x="218694" y="558800"/>
                </a:lnTo>
                <a:lnTo>
                  <a:pt x="183687" y="557373"/>
                </a:lnTo>
                <a:lnTo>
                  <a:pt x="124200" y="545994"/>
                </a:lnTo>
                <a:lnTo>
                  <a:pt x="78505" y="523823"/>
                </a:lnTo>
                <a:lnTo>
                  <a:pt x="45081" y="494383"/>
                </a:lnTo>
                <a:lnTo>
                  <a:pt x="23201" y="458900"/>
                </a:lnTo>
                <a:lnTo>
                  <a:pt x="9675" y="421614"/>
                </a:lnTo>
                <a:lnTo>
                  <a:pt x="3268" y="382853"/>
                </a:lnTo>
                <a:lnTo>
                  <a:pt x="359" y="339903"/>
                </a:lnTo>
                <a:lnTo>
                  <a:pt x="0" y="31673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404364" y="1506219"/>
            <a:ext cx="376555" cy="549910"/>
          </a:xfrm>
          <a:custGeom>
            <a:avLst/>
            <a:gdLst/>
            <a:ahLst/>
            <a:cxnLst/>
            <a:rect l="l" t="t" r="r" b="b"/>
            <a:pathLst>
              <a:path w="376555" h="549910">
                <a:moveTo>
                  <a:pt x="0" y="0"/>
                </a:moveTo>
                <a:lnTo>
                  <a:pt x="376047" y="0"/>
                </a:lnTo>
                <a:lnTo>
                  <a:pt x="376047" y="78358"/>
                </a:lnTo>
                <a:lnTo>
                  <a:pt x="85979" y="78358"/>
                </a:lnTo>
                <a:lnTo>
                  <a:pt x="85979" y="229107"/>
                </a:lnTo>
                <a:lnTo>
                  <a:pt x="337438" y="229107"/>
                </a:lnTo>
                <a:lnTo>
                  <a:pt x="337438" y="307466"/>
                </a:lnTo>
                <a:lnTo>
                  <a:pt x="85979" y="307466"/>
                </a:lnTo>
                <a:lnTo>
                  <a:pt x="85979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322186" y="1497075"/>
            <a:ext cx="441325" cy="568325"/>
          </a:xfrm>
          <a:custGeom>
            <a:avLst/>
            <a:gdLst/>
            <a:ahLst/>
            <a:cxnLst/>
            <a:rect l="l" t="t" r="r" b="b"/>
            <a:pathLst>
              <a:path w="441325" h="568325">
                <a:moveTo>
                  <a:pt x="216154" y="0"/>
                </a:moveTo>
                <a:lnTo>
                  <a:pt x="259780" y="2736"/>
                </a:lnTo>
                <a:lnTo>
                  <a:pt x="299037" y="10937"/>
                </a:lnTo>
                <a:lnTo>
                  <a:pt x="364489" y="43687"/>
                </a:lnTo>
                <a:lnTo>
                  <a:pt x="407812" y="98266"/>
                </a:lnTo>
                <a:lnTo>
                  <a:pt x="424561" y="174751"/>
                </a:lnTo>
                <a:lnTo>
                  <a:pt x="342138" y="180848"/>
                </a:lnTo>
                <a:lnTo>
                  <a:pt x="338161" y="155511"/>
                </a:lnTo>
                <a:lnTo>
                  <a:pt x="330993" y="133985"/>
                </a:lnTo>
                <a:lnTo>
                  <a:pt x="307086" y="102362"/>
                </a:lnTo>
                <a:lnTo>
                  <a:pt x="269986" y="84359"/>
                </a:lnTo>
                <a:lnTo>
                  <a:pt x="219074" y="78359"/>
                </a:lnTo>
                <a:lnTo>
                  <a:pt x="194097" y="79527"/>
                </a:lnTo>
                <a:lnTo>
                  <a:pt x="152048" y="88913"/>
                </a:lnTo>
                <a:lnTo>
                  <a:pt x="111458" y="119903"/>
                </a:lnTo>
                <a:lnTo>
                  <a:pt x="103632" y="150749"/>
                </a:lnTo>
                <a:lnTo>
                  <a:pt x="105132" y="165225"/>
                </a:lnTo>
                <a:lnTo>
                  <a:pt x="127635" y="197103"/>
                </a:lnTo>
                <a:lnTo>
                  <a:pt x="165544" y="213074"/>
                </a:lnTo>
                <a:lnTo>
                  <a:pt x="231266" y="230377"/>
                </a:lnTo>
                <a:lnTo>
                  <a:pt x="260625" y="237190"/>
                </a:lnTo>
                <a:lnTo>
                  <a:pt x="287734" y="244300"/>
                </a:lnTo>
                <a:lnTo>
                  <a:pt x="335153" y="259461"/>
                </a:lnTo>
                <a:lnTo>
                  <a:pt x="375332" y="279733"/>
                </a:lnTo>
                <a:lnTo>
                  <a:pt x="409702" y="309245"/>
                </a:lnTo>
                <a:lnTo>
                  <a:pt x="433419" y="349059"/>
                </a:lnTo>
                <a:lnTo>
                  <a:pt x="441324" y="400303"/>
                </a:lnTo>
                <a:lnTo>
                  <a:pt x="437751" y="434951"/>
                </a:lnTo>
                <a:lnTo>
                  <a:pt x="409124" y="494958"/>
                </a:lnTo>
                <a:lnTo>
                  <a:pt x="353258" y="541154"/>
                </a:lnTo>
                <a:lnTo>
                  <a:pt x="278963" y="564967"/>
                </a:lnTo>
                <a:lnTo>
                  <a:pt x="235458" y="567944"/>
                </a:lnTo>
                <a:lnTo>
                  <a:pt x="181234" y="564679"/>
                </a:lnTo>
                <a:lnTo>
                  <a:pt x="134191" y="554878"/>
                </a:lnTo>
                <a:lnTo>
                  <a:pt x="94315" y="538529"/>
                </a:lnTo>
                <a:lnTo>
                  <a:pt x="61595" y="515620"/>
                </a:lnTo>
                <a:lnTo>
                  <a:pt x="35950" y="487064"/>
                </a:lnTo>
                <a:lnTo>
                  <a:pt x="17129" y="453771"/>
                </a:lnTo>
                <a:lnTo>
                  <a:pt x="5141" y="415714"/>
                </a:lnTo>
                <a:lnTo>
                  <a:pt x="0" y="372872"/>
                </a:lnTo>
                <a:lnTo>
                  <a:pt x="81787" y="366268"/>
                </a:lnTo>
                <a:lnTo>
                  <a:pt x="86598" y="397563"/>
                </a:lnTo>
                <a:lnTo>
                  <a:pt x="96075" y="423846"/>
                </a:lnTo>
                <a:lnTo>
                  <a:pt x="129032" y="461518"/>
                </a:lnTo>
                <a:lnTo>
                  <a:pt x="176117" y="482266"/>
                </a:lnTo>
                <a:lnTo>
                  <a:pt x="232537" y="489203"/>
                </a:lnTo>
                <a:lnTo>
                  <a:pt x="259681" y="487777"/>
                </a:lnTo>
                <a:lnTo>
                  <a:pt x="305349" y="476398"/>
                </a:lnTo>
                <a:lnTo>
                  <a:pt x="338758" y="454181"/>
                </a:lnTo>
                <a:lnTo>
                  <a:pt x="357886" y="405764"/>
                </a:lnTo>
                <a:lnTo>
                  <a:pt x="355647" y="387429"/>
                </a:lnTo>
                <a:lnTo>
                  <a:pt x="322071" y="347852"/>
                </a:lnTo>
                <a:lnTo>
                  <a:pt x="272478" y="328802"/>
                </a:lnTo>
                <a:lnTo>
                  <a:pt x="195453" y="309372"/>
                </a:lnTo>
                <a:lnTo>
                  <a:pt x="153110" y="298465"/>
                </a:lnTo>
                <a:lnTo>
                  <a:pt x="116935" y="285369"/>
                </a:lnTo>
                <a:lnTo>
                  <a:pt x="62991" y="252602"/>
                </a:lnTo>
                <a:lnTo>
                  <a:pt x="31623" y="209756"/>
                </a:lnTo>
                <a:lnTo>
                  <a:pt x="21209" y="155575"/>
                </a:lnTo>
                <a:lnTo>
                  <a:pt x="24497" y="123237"/>
                </a:lnTo>
                <a:lnTo>
                  <a:pt x="50837" y="67421"/>
                </a:lnTo>
                <a:lnTo>
                  <a:pt x="102586" y="24699"/>
                </a:lnTo>
                <a:lnTo>
                  <a:pt x="173694" y="2740"/>
                </a:lnTo>
                <a:lnTo>
                  <a:pt x="21615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179186" y="1497075"/>
            <a:ext cx="527050" cy="568325"/>
          </a:xfrm>
          <a:custGeom>
            <a:avLst/>
            <a:gdLst/>
            <a:ahLst/>
            <a:cxnLst/>
            <a:rect l="l" t="t" r="r" b="b"/>
            <a:pathLst>
              <a:path w="527050" h="568325">
                <a:moveTo>
                  <a:pt x="263905" y="0"/>
                </a:moveTo>
                <a:lnTo>
                  <a:pt x="319103" y="4907"/>
                </a:lnTo>
                <a:lnTo>
                  <a:pt x="369062" y="19637"/>
                </a:lnTo>
                <a:lnTo>
                  <a:pt x="413781" y="44201"/>
                </a:lnTo>
                <a:lnTo>
                  <a:pt x="453263" y="78612"/>
                </a:lnTo>
                <a:lnTo>
                  <a:pt x="479810" y="112034"/>
                </a:lnTo>
                <a:lnTo>
                  <a:pt x="500468" y="149357"/>
                </a:lnTo>
                <a:lnTo>
                  <a:pt x="515231" y="190581"/>
                </a:lnTo>
                <a:lnTo>
                  <a:pt x="524094" y="235706"/>
                </a:lnTo>
                <a:lnTo>
                  <a:pt x="527050" y="284734"/>
                </a:lnTo>
                <a:lnTo>
                  <a:pt x="524092" y="333668"/>
                </a:lnTo>
                <a:lnTo>
                  <a:pt x="515215" y="378665"/>
                </a:lnTo>
                <a:lnTo>
                  <a:pt x="500413" y="419717"/>
                </a:lnTo>
                <a:lnTo>
                  <a:pt x="479680" y="456820"/>
                </a:lnTo>
                <a:lnTo>
                  <a:pt x="453009" y="489965"/>
                </a:lnTo>
                <a:lnTo>
                  <a:pt x="413460" y="524063"/>
                </a:lnTo>
                <a:lnTo>
                  <a:pt x="368744" y="548433"/>
                </a:lnTo>
                <a:lnTo>
                  <a:pt x="318885" y="563064"/>
                </a:lnTo>
                <a:lnTo>
                  <a:pt x="263905" y="567944"/>
                </a:lnTo>
                <a:lnTo>
                  <a:pt x="207281" y="562895"/>
                </a:lnTo>
                <a:lnTo>
                  <a:pt x="156479" y="547751"/>
                </a:lnTo>
                <a:lnTo>
                  <a:pt x="111511" y="522509"/>
                </a:lnTo>
                <a:lnTo>
                  <a:pt x="72389" y="487172"/>
                </a:lnTo>
                <a:lnTo>
                  <a:pt x="40719" y="444666"/>
                </a:lnTo>
                <a:lnTo>
                  <a:pt x="18097" y="397732"/>
                </a:lnTo>
                <a:lnTo>
                  <a:pt x="4524" y="346368"/>
                </a:lnTo>
                <a:lnTo>
                  <a:pt x="0" y="290575"/>
                </a:lnTo>
                <a:lnTo>
                  <a:pt x="2940" y="238973"/>
                </a:lnTo>
                <a:lnTo>
                  <a:pt x="11757" y="191912"/>
                </a:lnTo>
                <a:lnTo>
                  <a:pt x="26444" y="149392"/>
                </a:lnTo>
                <a:lnTo>
                  <a:pt x="46996" y="111414"/>
                </a:lnTo>
                <a:lnTo>
                  <a:pt x="73405" y="77977"/>
                </a:lnTo>
                <a:lnTo>
                  <a:pt x="112887" y="43880"/>
                </a:lnTo>
                <a:lnTo>
                  <a:pt x="157797" y="19510"/>
                </a:lnTo>
                <a:lnTo>
                  <a:pt x="208137" y="4879"/>
                </a:lnTo>
                <a:lnTo>
                  <a:pt x="26390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952240" y="1497075"/>
            <a:ext cx="487680" cy="568325"/>
          </a:xfrm>
          <a:custGeom>
            <a:avLst/>
            <a:gdLst/>
            <a:ahLst/>
            <a:cxnLst/>
            <a:rect l="l" t="t" r="r" b="b"/>
            <a:pathLst>
              <a:path w="487679" h="568325">
                <a:moveTo>
                  <a:pt x="259461" y="0"/>
                </a:moveTo>
                <a:lnTo>
                  <a:pt x="298374" y="2573"/>
                </a:lnTo>
                <a:lnTo>
                  <a:pt x="367438" y="23199"/>
                </a:lnTo>
                <a:lnTo>
                  <a:pt x="424261" y="64702"/>
                </a:lnTo>
                <a:lnTo>
                  <a:pt x="464698" y="128607"/>
                </a:lnTo>
                <a:lnTo>
                  <a:pt x="478536" y="169037"/>
                </a:lnTo>
                <a:lnTo>
                  <a:pt x="396239" y="187451"/>
                </a:lnTo>
                <a:lnTo>
                  <a:pt x="385861" y="160041"/>
                </a:lnTo>
                <a:lnTo>
                  <a:pt x="373602" y="136667"/>
                </a:lnTo>
                <a:lnTo>
                  <a:pt x="343535" y="101981"/>
                </a:lnTo>
                <a:lnTo>
                  <a:pt x="305403" y="82089"/>
                </a:lnTo>
                <a:lnTo>
                  <a:pt x="258699" y="75437"/>
                </a:lnTo>
                <a:lnTo>
                  <a:pt x="219408" y="78868"/>
                </a:lnTo>
                <a:lnTo>
                  <a:pt x="155971" y="106352"/>
                </a:lnTo>
                <a:lnTo>
                  <a:pt x="112897" y="160333"/>
                </a:lnTo>
                <a:lnTo>
                  <a:pt x="91231" y="234906"/>
                </a:lnTo>
                <a:lnTo>
                  <a:pt x="88519" y="279526"/>
                </a:lnTo>
                <a:lnTo>
                  <a:pt x="91374" y="330459"/>
                </a:lnTo>
                <a:lnTo>
                  <a:pt x="99933" y="374284"/>
                </a:lnTo>
                <a:lnTo>
                  <a:pt x="114182" y="410989"/>
                </a:lnTo>
                <a:lnTo>
                  <a:pt x="158537" y="463252"/>
                </a:lnTo>
                <a:lnTo>
                  <a:pt x="217818" y="489247"/>
                </a:lnTo>
                <a:lnTo>
                  <a:pt x="252602" y="492506"/>
                </a:lnTo>
                <a:lnTo>
                  <a:pt x="281177" y="490483"/>
                </a:lnTo>
                <a:lnTo>
                  <a:pt x="329755" y="474343"/>
                </a:lnTo>
                <a:lnTo>
                  <a:pt x="367069" y="441747"/>
                </a:lnTo>
                <a:lnTo>
                  <a:pt x="394120" y="389792"/>
                </a:lnTo>
                <a:lnTo>
                  <a:pt x="403860" y="356362"/>
                </a:lnTo>
                <a:lnTo>
                  <a:pt x="487680" y="376427"/>
                </a:lnTo>
                <a:lnTo>
                  <a:pt x="473249" y="422886"/>
                </a:lnTo>
                <a:lnTo>
                  <a:pt x="454342" y="462629"/>
                </a:lnTo>
                <a:lnTo>
                  <a:pt x="430958" y="495657"/>
                </a:lnTo>
                <a:lnTo>
                  <a:pt x="403098" y="521970"/>
                </a:lnTo>
                <a:lnTo>
                  <a:pt x="336804" y="556434"/>
                </a:lnTo>
                <a:lnTo>
                  <a:pt x="299227" y="565064"/>
                </a:lnTo>
                <a:lnTo>
                  <a:pt x="258699" y="567944"/>
                </a:lnTo>
                <a:lnTo>
                  <a:pt x="207599" y="564547"/>
                </a:lnTo>
                <a:lnTo>
                  <a:pt x="162351" y="554366"/>
                </a:lnTo>
                <a:lnTo>
                  <a:pt x="122956" y="537412"/>
                </a:lnTo>
                <a:lnTo>
                  <a:pt x="89413" y="513697"/>
                </a:lnTo>
                <a:lnTo>
                  <a:pt x="61722" y="483235"/>
                </a:lnTo>
                <a:lnTo>
                  <a:pt x="34718" y="438755"/>
                </a:lnTo>
                <a:lnTo>
                  <a:pt x="15430" y="390096"/>
                </a:lnTo>
                <a:lnTo>
                  <a:pt x="3857" y="337270"/>
                </a:lnTo>
                <a:lnTo>
                  <a:pt x="0" y="280288"/>
                </a:lnTo>
                <a:lnTo>
                  <a:pt x="2910" y="230132"/>
                </a:lnTo>
                <a:lnTo>
                  <a:pt x="11643" y="184504"/>
                </a:lnTo>
                <a:lnTo>
                  <a:pt x="26197" y="143394"/>
                </a:lnTo>
                <a:lnTo>
                  <a:pt x="46573" y="106788"/>
                </a:lnTo>
                <a:lnTo>
                  <a:pt x="72771" y="74675"/>
                </a:lnTo>
                <a:lnTo>
                  <a:pt x="111728" y="42005"/>
                </a:lnTo>
                <a:lnTo>
                  <a:pt x="155828" y="18669"/>
                </a:lnTo>
                <a:lnTo>
                  <a:pt x="205073" y="4667"/>
                </a:lnTo>
                <a:lnTo>
                  <a:pt x="25946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323969" y="2420620"/>
            <a:ext cx="502157" cy="549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323969" y="2568320"/>
            <a:ext cx="81280" cy="401955"/>
          </a:xfrm>
          <a:custGeom>
            <a:avLst/>
            <a:gdLst/>
            <a:ahLst/>
            <a:cxnLst/>
            <a:rect l="l" t="t" r="r" b="b"/>
            <a:pathLst>
              <a:path w="81279" h="401955">
                <a:moveTo>
                  <a:pt x="0" y="0"/>
                </a:moveTo>
                <a:lnTo>
                  <a:pt x="80898" y="0"/>
                </a:lnTo>
                <a:lnTo>
                  <a:pt x="80898" y="401954"/>
                </a:lnTo>
                <a:lnTo>
                  <a:pt x="0" y="4019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495291" y="2559557"/>
            <a:ext cx="330835" cy="410845"/>
          </a:xfrm>
          <a:custGeom>
            <a:avLst/>
            <a:gdLst/>
            <a:ahLst/>
            <a:cxnLst/>
            <a:rect l="l" t="t" r="r" b="b"/>
            <a:pathLst>
              <a:path w="330835" h="410844">
                <a:moveTo>
                  <a:pt x="189865" y="0"/>
                </a:moveTo>
                <a:lnTo>
                  <a:pt x="237656" y="6590"/>
                </a:lnTo>
                <a:lnTo>
                  <a:pt x="281876" y="26209"/>
                </a:lnTo>
                <a:lnTo>
                  <a:pt x="311689" y="58672"/>
                </a:lnTo>
                <a:lnTo>
                  <a:pt x="326263" y="96265"/>
                </a:lnTo>
                <a:lnTo>
                  <a:pt x="330549" y="144664"/>
                </a:lnTo>
                <a:lnTo>
                  <a:pt x="330835" y="165100"/>
                </a:lnTo>
                <a:lnTo>
                  <a:pt x="330835" y="410717"/>
                </a:lnTo>
                <a:lnTo>
                  <a:pt x="249555" y="410717"/>
                </a:lnTo>
                <a:lnTo>
                  <a:pt x="249555" y="168020"/>
                </a:lnTo>
                <a:lnTo>
                  <a:pt x="248342" y="142109"/>
                </a:lnTo>
                <a:lnTo>
                  <a:pt x="238678" y="103905"/>
                </a:lnTo>
                <a:lnTo>
                  <a:pt x="207137" y="76485"/>
                </a:lnTo>
                <a:lnTo>
                  <a:pt x="176403" y="71500"/>
                </a:lnTo>
                <a:lnTo>
                  <a:pt x="163066" y="72312"/>
                </a:lnTo>
                <a:lnTo>
                  <a:pt x="125222" y="84581"/>
                </a:lnTo>
                <a:lnTo>
                  <a:pt x="96968" y="110353"/>
                </a:lnTo>
                <a:lnTo>
                  <a:pt x="83454" y="151082"/>
                </a:lnTo>
                <a:lnTo>
                  <a:pt x="80899" y="191642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422" y="8762"/>
                </a:lnTo>
                <a:lnTo>
                  <a:pt x="74422" y="49529"/>
                </a:lnTo>
                <a:lnTo>
                  <a:pt x="83373" y="39981"/>
                </a:lnTo>
                <a:lnTo>
                  <a:pt x="115824" y="16763"/>
                </a:lnTo>
                <a:lnTo>
                  <a:pt x="169527" y="1047"/>
                </a:lnTo>
                <a:lnTo>
                  <a:pt x="18986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323969" y="2420620"/>
            <a:ext cx="81280" cy="89535"/>
          </a:xfrm>
          <a:custGeom>
            <a:avLst/>
            <a:gdLst/>
            <a:ahLst/>
            <a:cxnLst/>
            <a:rect l="l" t="t" r="r" b="b"/>
            <a:pathLst>
              <a:path w="81279" h="89535">
                <a:moveTo>
                  <a:pt x="0" y="0"/>
                </a:moveTo>
                <a:lnTo>
                  <a:pt x="80898" y="0"/>
                </a:lnTo>
                <a:lnTo>
                  <a:pt x="80898" y="89280"/>
                </a:lnTo>
                <a:lnTo>
                  <a:pt x="0" y="89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670685" y="3643233"/>
            <a:ext cx="215900" cy="809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670685" y="3643233"/>
            <a:ext cx="215900" cy="81280"/>
          </a:xfrm>
          <a:custGeom>
            <a:avLst/>
            <a:gdLst/>
            <a:ahLst/>
            <a:cxnLst/>
            <a:rect l="l" t="t" r="r" b="b"/>
            <a:pathLst>
              <a:path w="215900" h="81279">
                <a:moveTo>
                  <a:pt x="0" y="80914"/>
                </a:moveTo>
                <a:lnTo>
                  <a:pt x="215900" y="80914"/>
                </a:lnTo>
                <a:lnTo>
                  <a:pt x="215900" y="0"/>
                </a:lnTo>
                <a:lnTo>
                  <a:pt x="0" y="0"/>
                </a:lnTo>
                <a:lnTo>
                  <a:pt x="0" y="80914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940560" y="3325876"/>
            <a:ext cx="5262245" cy="715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4645278" y="3689096"/>
            <a:ext cx="188087" cy="1395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6928484" y="3542538"/>
            <a:ext cx="198120" cy="273685"/>
          </a:xfrm>
          <a:custGeom>
            <a:avLst/>
            <a:gdLst/>
            <a:ahLst/>
            <a:cxnLst/>
            <a:rect l="l" t="t" r="r" b="b"/>
            <a:pathLst>
              <a:path w="198120" h="273685">
                <a:moveTo>
                  <a:pt x="97536" y="0"/>
                </a:moveTo>
                <a:lnTo>
                  <a:pt x="58674" y="8858"/>
                </a:lnTo>
                <a:lnTo>
                  <a:pt x="27432" y="35433"/>
                </a:lnTo>
                <a:lnTo>
                  <a:pt x="6857" y="77898"/>
                </a:lnTo>
                <a:lnTo>
                  <a:pt x="0" y="134366"/>
                </a:lnTo>
                <a:lnTo>
                  <a:pt x="1787" y="168657"/>
                </a:lnTo>
                <a:lnTo>
                  <a:pt x="16127" y="221859"/>
                </a:lnTo>
                <a:lnTo>
                  <a:pt x="43826" y="255146"/>
                </a:lnTo>
                <a:lnTo>
                  <a:pt x="78601" y="271617"/>
                </a:lnTo>
                <a:lnTo>
                  <a:pt x="98298" y="273685"/>
                </a:lnTo>
                <a:lnTo>
                  <a:pt x="117203" y="271732"/>
                </a:lnTo>
                <a:lnTo>
                  <a:pt x="167513" y="242443"/>
                </a:lnTo>
                <a:lnTo>
                  <a:pt x="190198" y="200263"/>
                </a:lnTo>
                <a:lnTo>
                  <a:pt x="197739" y="135889"/>
                </a:lnTo>
                <a:lnTo>
                  <a:pt x="195927" y="104697"/>
                </a:lnTo>
                <a:lnTo>
                  <a:pt x="181397" y="54076"/>
                </a:lnTo>
                <a:lnTo>
                  <a:pt x="153275" y="19502"/>
                </a:lnTo>
                <a:lnTo>
                  <a:pt x="117703" y="2166"/>
                </a:lnTo>
                <a:lnTo>
                  <a:pt x="9753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961257" y="3542538"/>
            <a:ext cx="198120" cy="273685"/>
          </a:xfrm>
          <a:custGeom>
            <a:avLst/>
            <a:gdLst/>
            <a:ahLst/>
            <a:cxnLst/>
            <a:rect l="l" t="t" r="r" b="b"/>
            <a:pathLst>
              <a:path w="198120" h="273685">
                <a:moveTo>
                  <a:pt x="97535" y="0"/>
                </a:moveTo>
                <a:lnTo>
                  <a:pt x="58674" y="8858"/>
                </a:lnTo>
                <a:lnTo>
                  <a:pt x="27431" y="35433"/>
                </a:lnTo>
                <a:lnTo>
                  <a:pt x="6857" y="77898"/>
                </a:lnTo>
                <a:lnTo>
                  <a:pt x="0" y="134366"/>
                </a:lnTo>
                <a:lnTo>
                  <a:pt x="1787" y="168657"/>
                </a:lnTo>
                <a:lnTo>
                  <a:pt x="16127" y="221859"/>
                </a:lnTo>
                <a:lnTo>
                  <a:pt x="43826" y="255146"/>
                </a:lnTo>
                <a:lnTo>
                  <a:pt x="78601" y="271617"/>
                </a:lnTo>
                <a:lnTo>
                  <a:pt x="98297" y="273685"/>
                </a:lnTo>
                <a:lnTo>
                  <a:pt x="117203" y="271732"/>
                </a:lnTo>
                <a:lnTo>
                  <a:pt x="167512" y="242443"/>
                </a:lnTo>
                <a:lnTo>
                  <a:pt x="190198" y="200263"/>
                </a:lnTo>
                <a:lnTo>
                  <a:pt x="197738" y="135889"/>
                </a:lnTo>
                <a:lnTo>
                  <a:pt x="195927" y="104697"/>
                </a:lnTo>
                <a:lnTo>
                  <a:pt x="181397" y="54076"/>
                </a:lnTo>
                <a:lnTo>
                  <a:pt x="153275" y="19502"/>
                </a:lnTo>
                <a:lnTo>
                  <a:pt x="117703" y="2166"/>
                </a:lnTo>
                <a:lnTo>
                  <a:pt x="9753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536696" y="3542538"/>
            <a:ext cx="213995" cy="282575"/>
          </a:xfrm>
          <a:custGeom>
            <a:avLst/>
            <a:gdLst/>
            <a:ahLst/>
            <a:cxnLst/>
            <a:rect l="l" t="t" r="r" b="b"/>
            <a:pathLst>
              <a:path w="213995" h="282575">
                <a:moveTo>
                  <a:pt x="106425" y="0"/>
                </a:moveTo>
                <a:lnTo>
                  <a:pt x="64214" y="8699"/>
                </a:lnTo>
                <a:lnTo>
                  <a:pt x="30099" y="34925"/>
                </a:lnTo>
                <a:lnTo>
                  <a:pt x="7524" y="79041"/>
                </a:lnTo>
                <a:lnTo>
                  <a:pt x="0" y="141350"/>
                </a:lnTo>
                <a:lnTo>
                  <a:pt x="1924" y="174619"/>
                </a:lnTo>
                <a:lnTo>
                  <a:pt x="17252" y="227629"/>
                </a:lnTo>
                <a:lnTo>
                  <a:pt x="46775" y="262731"/>
                </a:lnTo>
                <a:lnTo>
                  <a:pt x="84685" y="280257"/>
                </a:lnTo>
                <a:lnTo>
                  <a:pt x="106425" y="282448"/>
                </a:lnTo>
                <a:lnTo>
                  <a:pt x="131050" y="279997"/>
                </a:lnTo>
                <a:lnTo>
                  <a:pt x="170916" y="260427"/>
                </a:lnTo>
                <a:lnTo>
                  <a:pt x="198110" y="222160"/>
                </a:lnTo>
                <a:lnTo>
                  <a:pt x="211774" y="169912"/>
                </a:lnTo>
                <a:lnTo>
                  <a:pt x="213487" y="138811"/>
                </a:lnTo>
                <a:lnTo>
                  <a:pt x="211556" y="106160"/>
                </a:lnTo>
                <a:lnTo>
                  <a:pt x="196074" y="54050"/>
                </a:lnTo>
                <a:lnTo>
                  <a:pt x="166165" y="19395"/>
                </a:lnTo>
                <a:lnTo>
                  <a:pt x="128117" y="2147"/>
                </a:lnTo>
                <a:lnTo>
                  <a:pt x="1064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276213" y="3482721"/>
            <a:ext cx="81280" cy="401955"/>
          </a:xfrm>
          <a:custGeom>
            <a:avLst/>
            <a:gdLst/>
            <a:ahLst/>
            <a:cxnLst/>
            <a:rect l="l" t="t" r="r" b="b"/>
            <a:pathLst>
              <a:path w="81279" h="401954">
                <a:moveTo>
                  <a:pt x="0" y="0"/>
                </a:moveTo>
                <a:lnTo>
                  <a:pt x="80899" y="0"/>
                </a:lnTo>
                <a:lnTo>
                  <a:pt x="80899" y="401954"/>
                </a:lnTo>
                <a:lnTo>
                  <a:pt x="0" y="40195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6846061" y="3473958"/>
            <a:ext cx="356870" cy="567690"/>
          </a:xfrm>
          <a:custGeom>
            <a:avLst/>
            <a:gdLst/>
            <a:ahLst/>
            <a:cxnLst/>
            <a:rect l="l" t="t" r="r" b="b"/>
            <a:pathLst>
              <a:path w="356870" h="567689">
                <a:moveTo>
                  <a:pt x="175260" y="0"/>
                </a:moveTo>
                <a:lnTo>
                  <a:pt x="206075" y="2736"/>
                </a:lnTo>
                <a:lnTo>
                  <a:pt x="233949" y="10937"/>
                </a:lnTo>
                <a:lnTo>
                  <a:pt x="258895" y="24592"/>
                </a:lnTo>
                <a:lnTo>
                  <a:pt x="280924" y="43687"/>
                </a:lnTo>
                <a:lnTo>
                  <a:pt x="280924" y="8762"/>
                </a:lnTo>
                <a:lnTo>
                  <a:pt x="356743" y="8762"/>
                </a:lnTo>
                <a:lnTo>
                  <a:pt x="356743" y="351154"/>
                </a:lnTo>
                <a:lnTo>
                  <a:pt x="355669" y="390419"/>
                </a:lnTo>
                <a:lnTo>
                  <a:pt x="347045" y="453614"/>
                </a:lnTo>
                <a:lnTo>
                  <a:pt x="329209" y="497665"/>
                </a:lnTo>
                <a:lnTo>
                  <a:pt x="298590" y="530812"/>
                </a:lnTo>
                <a:lnTo>
                  <a:pt x="255283" y="554222"/>
                </a:lnTo>
                <a:lnTo>
                  <a:pt x="203051" y="566084"/>
                </a:lnTo>
                <a:lnTo>
                  <a:pt x="173863" y="567562"/>
                </a:lnTo>
                <a:lnTo>
                  <a:pt x="141142" y="565634"/>
                </a:lnTo>
                <a:lnTo>
                  <a:pt x="83941" y="550203"/>
                </a:lnTo>
                <a:lnTo>
                  <a:pt x="39193" y="518340"/>
                </a:lnTo>
                <a:lnTo>
                  <a:pt x="16091" y="463996"/>
                </a:lnTo>
                <a:lnTo>
                  <a:pt x="13208" y="427989"/>
                </a:lnTo>
                <a:lnTo>
                  <a:pt x="91440" y="438784"/>
                </a:lnTo>
                <a:lnTo>
                  <a:pt x="94396" y="454124"/>
                </a:lnTo>
                <a:lnTo>
                  <a:pt x="99282" y="467010"/>
                </a:lnTo>
                <a:lnTo>
                  <a:pt x="139303" y="495696"/>
                </a:lnTo>
                <a:lnTo>
                  <a:pt x="173101" y="499109"/>
                </a:lnTo>
                <a:lnTo>
                  <a:pt x="195534" y="497919"/>
                </a:lnTo>
                <a:lnTo>
                  <a:pt x="242951" y="480059"/>
                </a:lnTo>
                <a:lnTo>
                  <a:pt x="266078" y="446127"/>
                </a:lnTo>
                <a:lnTo>
                  <a:pt x="273446" y="400050"/>
                </a:lnTo>
                <a:lnTo>
                  <a:pt x="274701" y="360044"/>
                </a:lnTo>
                <a:lnTo>
                  <a:pt x="256651" y="382214"/>
                </a:lnTo>
                <a:lnTo>
                  <a:pt x="233933" y="398049"/>
                </a:lnTo>
                <a:lnTo>
                  <a:pt x="206549" y="407550"/>
                </a:lnTo>
                <a:lnTo>
                  <a:pt x="174498" y="410717"/>
                </a:lnTo>
                <a:lnTo>
                  <a:pt x="136923" y="407076"/>
                </a:lnTo>
                <a:lnTo>
                  <a:pt x="73538" y="377981"/>
                </a:lnTo>
                <a:lnTo>
                  <a:pt x="26842" y="321643"/>
                </a:lnTo>
                <a:lnTo>
                  <a:pt x="2978" y="248681"/>
                </a:lnTo>
                <a:lnTo>
                  <a:pt x="0" y="206628"/>
                </a:lnTo>
                <a:lnTo>
                  <a:pt x="2903" y="164429"/>
                </a:lnTo>
                <a:lnTo>
                  <a:pt x="11604" y="125825"/>
                </a:lnTo>
                <a:lnTo>
                  <a:pt x="46355" y="59308"/>
                </a:lnTo>
                <a:lnTo>
                  <a:pt x="101806" y="14843"/>
                </a:lnTo>
                <a:lnTo>
                  <a:pt x="136276" y="3712"/>
                </a:lnTo>
                <a:lnTo>
                  <a:pt x="1752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6447535" y="3473958"/>
            <a:ext cx="330835" cy="410845"/>
          </a:xfrm>
          <a:custGeom>
            <a:avLst/>
            <a:gdLst/>
            <a:ahLst/>
            <a:cxnLst/>
            <a:rect l="l" t="t" r="r" b="b"/>
            <a:pathLst>
              <a:path w="330834" h="410845">
                <a:moveTo>
                  <a:pt x="189864" y="0"/>
                </a:moveTo>
                <a:lnTo>
                  <a:pt x="237656" y="6536"/>
                </a:lnTo>
                <a:lnTo>
                  <a:pt x="281876" y="26193"/>
                </a:lnTo>
                <a:lnTo>
                  <a:pt x="311689" y="58672"/>
                </a:lnTo>
                <a:lnTo>
                  <a:pt x="326263" y="96265"/>
                </a:lnTo>
                <a:lnTo>
                  <a:pt x="330549" y="144664"/>
                </a:lnTo>
                <a:lnTo>
                  <a:pt x="330835" y="165099"/>
                </a:lnTo>
                <a:lnTo>
                  <a:pt x="330835" y="410717"/>
                </a:lnTo>
                <a:lnTo>
                  <a:pt x="249555" y="410717"/>
                </a:lnTo>
                <a:lnTo>
                  <a:pt x="249555" y="168020"/>
                </a:lnTo>
                <a:lnTo>
                  <a:pt x="248342" y="142109"/>
                </a:lnTo>
                <a:lnTo>
                  <a:pt x="238678" y="103905"/>
                </a:lnTo>
                <a:lnTo>
                  <a:pt x="207137" y="76485"/>
                </a:lnTo>
                <a:lnTo>
                  <a:pt x="176403" y="71500"/>
                </a:lnTo>
                <a:lnTo>
                  <a:pt x="163066" y="72312"/>
                </a:lnTo>
                <a:lnTo>
                  <a:pt x="125221" y="84581"/>
                </a:lnTo>
                <a:lnTo>
                  <a:pt x="96968" y="110353"/>
                </a:lnTo>
                <a:lnTo>
                  <a:pt x="83454" y="151082"/>
                </a:lnTo>
                <a:lnTo>
                  <a:pt x="80898" y="191642"/>
                </a:lnTo>
                <a:lnTo>
                  <a:pt x="80898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421" y="8762"/>
                </a:lnTo>
                <a:lnTo>
                  <a:pt x="74421" y="49529"/>
                </a:lnTo>
                <a:lnTo>
                  <a:pt x="83373" y="39981"/>
                </a:lnTo>
                <a:lnTo>
                  <a:pt x="115823" y="16763"/>
                </a:lnTo>
                <a:lnTo>
                  <a:pt x="169527" y="1047"/>
                </a:lnTo>
                <a:lnTo>
                  <a:pt x="18986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5639180" y="3473958"/>
            <a:ext cx="541655" cy="410845"/>
          </a:xfrm>
          <a:custGeom>
            <a:avLst/>
            <a:gdLst/>
            <a:ahLst/>
            <a:cxnLst/>
            <a:rect l="l" t="t" r="r" b="b"/>
            <a:pathLst>
              <a:path w="541654" h="410845">
                <a:moveTo>
                  <a:pt x="183642" y="0"/>
                </a:moveTo>
                <a:lnTo>
                  <a:pt x="224678" y="4571"/>
                </a:lnTo>
                <a:lnTo>
                  <a:pt x="271690" y="28241"/>
                </a:lnTo>
                <a:lnTo>
                  <a:pt x="295783" y="67817"/>
                </a:lnTo>
                <a:lnTo>
                  <a:pt x="316976" y="38147"/>
                </a:lnTo>
                <a:lnTo>
                  <a:pt x="343598" y="16954"/>
                </a:lnTo>
                <a:lnTo>
                  <a:pt x="375650" y="4238"/>
                </a:lnTo>
                <a:lnTo>
                  <a:pt x="413131" y="0"/>
                </a:lnTo>
                <a:lnTo>
                  <a:pt x="442918" y="2188"/>
                </a:lnTo>
                <a:lnTo>
                  <a:pt x="490872" y="19663"/>
                </a:lnTo>
                <a:lnTo>
                  <a:pt x="523111" y="54401"/>
                </a:lnTo>
                <a:lnTo>
                  <a:pt x="539251" y="105594"/>
                </a:lnTo>
                <a:lnTo>
                  <a:pt x="541274" y="137286"/>
                </a:lnTo>
                <a:lnTo>
                  <a:pt x="541274" y="410717"/>
                </a:lnTo>
                <a:lnTo>
                  <a:pt x="460375" y="410717"/>
                </a:lnTo>
                <a:lnTo>
                  <a:pt x="460375" y="158876"/>
                </a:lnTo>
                <a:lnTo>
                  <a:pt x="460162" y="146278"/>
                </a:lnTo>
                <a:lnTo>
                  <a:pt x="454741" y="106437"/>
                </a:lnTo>
                <a:lnTo>
                  <a:pt x="423195" y="74723"/>
                </a:lnTo>
                <a:lnTo>
                  <a:pt x="398145" y="71500"/>
                </a:lnTo>
                <a:lnTo>
                  <a:pt x="381043" y="73048"/>
                </a:lnTo>
                <a:lnTo>
                  <a:pt x="336931" y="96265"/>
                </a:lnTo>
                <a:lnTo>
                  <a:pt x="317611" y="129222"/>
                </a:lnTo>
                <a:lnTo>
                  <a:pt x="311150" y="178561"/>
                </a:lnTo>
                <a:lnTo>
                  <a:pt x="311150" y="410717"/>
                </a:lnTo>
                <a:lnTo>
                  <a:pt x="230251" y="410717"/>
                </a:lnTo>
                <a:lnTo>
                  <a:pt x="230251" y="151510"/>
                </a:lnTo>
                <a:lnTo>
                  <a:pt x="229254" y="129889"/>
                </a:lnTo>
                <a:lnTo>
                  <a:pt x="214503" y="87883"/>
                </a:lnTo>
                <a:lnTo>
                  <a:pt x="169799" y="71500"/>
                </a:lnTo>
                <a:lnTo>
                  <a:pt x="151227" y="73169"/>
                </a:lnTo>
                <a:lnTo>
                  <a:pt x="105918" y="98297"/>
                </a:lnTo>
                <a:lnTo>
                  <a:pt x="87169" y="137731"/>
                </a:lnTo>
                <a:lnTo>
                  <a:pt x="80899" y="202310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295" y="8762"/>
                </a:lnTo>
                <a:lnTo>
                  <a:pt x="74295" y="48005"/>
                </a:lnTo>
                <a:lnTo>
                  <a:pt x="95773" y="27003"/>
                </a:lnTo>
                <a:lnTo>
                  <a:pt x="121158" y="12001"/>
                </a:lnTo>
                <a:lnTo>
                  <a:pt x="150447" y="3000"/>
                </a:lnTo>
                <a:lnTo>
                  <a:pt x="18364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005196" y="3473958"/>
            <a:ext cx="541655" cy="410845"/>
          </a:xfrm>
          <a:custGeom>
            <a:avLst/>
            <a:gdLst/>
            <a:ahLst/>
            <a:cxnLst/>
            <a:rect l="l" t="t" r="r" b="b"/>
            <a:pathLst>
              <a:path w="541654" h="410845">
                <a:moveTo>
                  <a:pt x="183641" y="0"/>
                </a:moveTo>
                <a:lnTo>
                  <a:pt x="224678" y="4571"/>
                </a:lnTo>
                <a:lnTo>
                  <a:pt x="271690" y="28241"/>
                </a:lnTo>
                <a:lnTo>
                  <a:pt x="295782" y="67817"/>
                </a:lnTo>
                <a:lnTo>
                  <a:pt x="316976" y="38147"/>
                </a:lnTo>
                <a:lnTo>
                  <a:pt x="343598" y="16954"/>
                </a:lnTo>
                <a:lnTo>
                  <a:pt x="375650" y="4238"/>
                </a:lnTo>
                <a:lnTo>
                  <a:pt x="413130" y="0"/>
                </a:lnTo>
                <a:lnTo>
                  <a:pt x="442918" y="2188"/>
                </a:lnTo>
                <a:lnTo>
                  <a:pt x="490872" y="19663"/>
                </a:lnTo>
                <a:lnTo>
                  <a:pt x="523111" y="54401"/>
                </a:lnTo>
                <a:lnTo>
                  <a:pt x="539251" y="105594"/>
                </a:lnTo>
                <a:lnTo>
                  <a:pt x="541274" y="137286"/>
                </a:lnTo>
                <a:lnTo>
                  <a:pt x="541274" y="410717"/>
                </a:lnTo>
                <a:lnTo>
                  <a:pt x="460375" y="410717"/>
                </a:lnTo>
                <a:lnTo>
                  <a:pt x="460375" y="158876"/>
                </a:lnTo>
                <a:lnTo>
                  <a:pt x="460162" y="146278"/>
                </a:lnTo>
                <a:lnTo>
                  <a:pt x="454741" y="106437"/>
                </a:lnTo>
                <a:lnTo>
                  <a:pt x="423195" y="74723"/>
                </a:lnTo>
                <a:lnTo>
                  <a:pt x="398144" y="71500"/>
                </a:lnTo>
                <a:lnTo>
                  <a:pt x="381043" y="73048"/>
                </a:lnTo>
                <a:lnTo>
                  <a:pt x="336930" y="96265"/>
                </a:lnTo>
                <a:lnTo>
                  <a:pt x="317611" y="129222"/>
                </a:lnTo>
                <a:lnTo>
                  <a:pt x="311150" y="178561"/>
                </a:lnTo>
                <a:lnTo>
                  <a:pt x="311150" y="410717"/>
                </a:lnTo>
                <a:lnTo>
                  <a:pt x="230250" y="410717"/>
                </a:lnTo>
                <a:lnTo>
                  <a:pt x="230250" y="151510"/>
                </a:lnTo>
                <a:lnTo>
                  <a:pt x="229254" y="129889"/>
                </a:lnTo>
                <a:lnTo>
                  <a:pt x="214502" y="87883"/>
                </a:lnTo>
                <a:lnTo>
                  <a:pt x="169799" y="71500"/>
                </a:lnTo>
                <a:lnTo>
                  <a:pt x="151227" y="73169"/>
                </a:lnTo>
                <a:lnTo>
                  <a:pt x="105917" y="98297"/>
                </a:lnTo>
                <a:lnTo>
                  <a:pt x="87169" y="137731"/>
                </a:lnTo>
                <a:lnTo>
                  <a:pt x="80899" y="202310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4294" y="8762"/>
                </a:lnTo>
                <a:lnTo>
                  <a:pt x="74294" y="48005"/>
                </a:lnTo>
                <a:lnTo>
                  <a:pt x="95773" y="27003"/>
                </a:lnTo>
                <a:lnTo>
                  <a:pt x="121158" y="12001"/>
                </a:lnTo>
                <a:lnTo>
                  <a:pt x="150447" y="3000"/>
                </a:lnTo>
                <a:lnTo>
                  <a:pt x="18364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561459" y="3473958"/>
            <a:ext cx="372745" cy="420370"/>
          </a:xfrm>
          <a:custGeom>
            <a:avLst/>
            <a:gdLst/>
            <a:ahLst/>
            <a:cxnLst/>
            <a:rect l="l" t="t" r="r" b="b"/>
            <a:pathLst>
              <a:path w="372745" h="420370">
                <a:moveTo>
                  <a:pt x="193548" y="0"/>
                </a:moveTo>
                <a:lnTo>
                  <a:pt x="256190" y="5508"/>
                </a:lnTo>
                <a:lnTo>
                  <a:pt x="300354" y="21970"/>
                </a:lnTo>
                <a:lnTo>
                  <a:pt x="337484" y="60315"/>
                </a:lnTo>
                <a:lnTo>
                  <a:pt x="349265" y="110474"/>
                </a:lnTo>
                <a:lnTo>
                  <a:pt x="351281" y="153034"/>
                </a:lnTo>
                <a:lnTo>
                  <a:pt x="351281" y="241299"/>
                </a:lnTo>
                <a:lnTo>
                  <a:pt x="351452" y="278354"/>
                </a:lnTo>
                <a:lnTo>
                  <a:pt x="352889" y="331936"/>
                </a:lnTo>
                <a:lnTo>
                  <a:pt x="360235" y="377269"/>
                </a:lnTo>
                <a:lnTo>
                  <a:pt x="372363" y="410717"/>
                </a:lnTo>
                <a:lnTo>
                  <a:pt x="291083" y="410717"/>
                </a:lnTo>
                <a:lnTo>
                  <a:pt x="285607" y="398934"/>
                </a:lnTo>
                <a:lnTo>
                  <a:pt x="281368" y="387032"/>
                </a:lnTo>
                <a:lnTo>
                  <a:pt x="278368" y="375034"/>
                </a:lnTo>
                <a:lnTo>
                  <a:pt x="276605" y="362965"/>
                </a:lnTo>
                <a:lnTo>
                  <a:pt x="246459" y="387822"/>
                </a:lnTo>
                <a:lnTo>
                  <a:pt x="213550" y="405606"/>
                </a:lnTo>
                <a:lnTo>
                  <a:pt x="177879" y="416294"/>
                </a:lnTo>
                <a:lnTo>
                  <a:pt x="139445" y="419861"/>
                </a:lnTo>
                <a:lnTo>
                  <a:pt x="109067" y="417816"/>
                </a:lnTo>
                <a:lnTo>
                  <a:pt x="58167" y="401484"/>
                </a:lnTo>
                <a:lnTo>
                  <a:pt x="21216" y="369601"/>
                </a:lnTo>
                <a:lnTo>
                  <a:pt x="2357" y="326358"/>
                </a:lnTo>
                <a:lnTo>
                  <a:pt x="0" y="300735"/>
                </a:lnTo>
                <a:lnTo>
                  <a:pt x="2262" y="276163"/>
                </a:lnTo>
                <a:lnTo>
                  <a:pt x="20359" y="233924"/>
                </a:lnTo>
                <a:lnTo>
                  <a:pt x="57292" y="201136"/>
                </a:lnTo>
                <a:lnTo>
                  <a:pt x="118062" y="179419"/>
                </a:lnTo>
                <a:lnTo>
                  <a:pt x="157733" y="172846"/>
                </a:lnTo>
                <a:lnTo>
                  <a:pt x="218312" y="163829"/>
                </a:lnTo>
                <a:lnTo>
                  <a:pt x="234842" y="160968"/>
                </a:lnTo>
                <a:lnTo>
                  <a:pt x="249015" y="158083"/>
                </a:lnTo>
                <a:lnTo>
                  <a:pt x="260854" y="155150"/>
                </a:lnTo>
                <a:lnTo>
                  <a:pt x="270382" y="152145"/>
                </a:lnTo>
                <a:lnTo>
                  <a:pt x="270265" y="141337"/>
                </a:lnTo>
                <a:lnTo>
                  <a:pt x="264287" y="102362"/>
                </a:lnTo>
                <a:lnTo>
                  <a:pt x="233171" y="75945"/>
                </a:lnTo>
                <a:lnTo>
                  <a:pt x="183641" y="68579"/>
                </a:lnTo>
                <a:lnTo>
                  <a:pt x="164756" y="69463"/>
                </a:lnTo>
                <a:lnTo>
                  <a:pt x="121412" y="82803"/>
                </a:lnTo>
                <a:lnTo>
                  <a:pt x="94819" y="121737"/>
                </a:lnTo>
                <a:lnTo>
                  <a:pt x="89026" y="142620"/>
                </a:lnTo>
                <a:lnTo>
                  <a:pt x="11302" y="133222"/>
                </a:lnTo>
                <a:lnTo>
                  <a:pt x="31178" y="72691"/>
                </a:lnTo>
                <a:lnTo>
                  <a:pt x="68579" y="31495"/>
                </a:lnTo>
                <a:lnTo>
                  <a:pt x="122872" y="7889"/>
                </a:lnTo>
                <a:lnTo>
                  <a:pt x="156162" y="1974"/>
                </a:lnTo>
                <a:lnTo>
                  <a:pt x="193548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326254" y="3473958"/>
            <a:ext cx="226695" cy="410845"/>
          </a:xfrm>
          <a:custGeom>
            <a:avLst/>
            <a:gdLst/>
            <a:ahLst/>
            <a:cxnLst/>
            <a:rect l="l" t="t" r="r" b="b"/>
            <a:pathLst>
              <a:path w="226695" h="410845">
                <a:moveTo>
                  <a:pt x="150875" y="0"/>
                </a:moveTo>
                <a:lnTo>
                  <a:pt x="168947" y="1573"/>
                </a:lnTo>
                <a:lnTo>
                  <a:pt x="187531" y="6302"/>
                </a:lnTo>
                <a:lnTo>
                  <a:pt x="206615" y="14198"/>
                </a:lnTo>
                <a:lnTo>
                  <a:pt x="226187" y="25272"/>
                </a:lnTo>
                <a:lnTo>
                  <a:pt x="199771" y="96265"/>
                </a:lnTo>
                <a:lnTo>
                  <a:pt x="185031" y="90025"/>
                </a:lnTo>
                <a:lnTo>
                  <a:pt x="171481" y="85582"/>
                </a:lnTo>
                <a:lnTo>
                  <a:pt x="159123" y="82925"/>
                </a:lnTo>
                <a:lnTo>
                  <a:pt x="147955" y="82041"/>
                </a:lnTo>
                <a:lnTo>
                  <a:pt x="132713" y="83925"/>
                </a:lnTo>
                <a:lnTo>
                  <a:pt x="98298" y="112267"/>
                </a:lnTo>
                <a:lnTo>
                  <a:pt x="85264" y="149288"/>
                </a:lnTo>
                <a:lnTo>
                  <a:pt x="80899" y="200024"/>
                </a:lnTo>
                <a:lnTo>
                  <a:pt x="80899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5057" y="8762"/>
                </a:lnTo>
                <a:lnTo>
                  <a:pt x="75057" y="46736"/>
                </a:lnTo>
                <a:lnTo>
                  <a:pt x="90868" y="26306"/>
                </a:lnTo>
                <a:lnTo>
                  <a:pt x="108775" y="11699"/>
                </a:lnTo>
                <a:lnTo>
                  <a:pt x="128778" y="2926"/>
                </a:lnTo>
                <a:lnTo>
                  <a:pt x="15087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878834" y="3473958"/>
            <a:ext cx="356870" cy="567690"/>
          </a:xfrm>
          <a:custGeom>
            <a:avLst/>
            <a:gdLst/>
            <a:ahLst/>
            <a:cxnLst/>
            <a:rect l="l" t="t" r="r" b="b"/>
            <a:pathLst>
              <a:path w="356870" h="567689">
                <a:moveTo>
                  <a:pt x="175260" y="0"/>
                </a:moveTo>
                <a:lnTo>
                  <a:pt x="206075" y="2736"/>
                </a:lnTo>
                <a:lnTo>
                  <a:pt x="233949" y="10937"/>
                </a:lnTo>
                <a:lnTo>
                  <a:pt x="258895" y="24592"/>
                </a:lnTo>
                <a:lnTo>
                  <a:pt x="280924" y="43687"/>
                </a:lnTo>
                <a:lnTo>
                  <a:pt x="280924" y="8762"/>
                </a:lnTo>
                <a:lnTo>
                  <a:pt x="356742" y="8762"/>
                </a:lnTo>
                <a:lnTo>
                  <a:pt x="356742" y="351154"/>
                </a:lnTo>
                <a:lnTo>
                  <a:pt x="355669" y="390419"/>
                </a:lnTo>
                <a:lnTo>
                  <a:pt x="347045" y="453614"/>
                </a:lnTo>
                <a:lnTo>
                  <a:pt x="329209" y="497665"/>
                </a:lnTo>
                <a:lnTo>
                  <a:pt x="298590" y="530812"/>
                </a:lnTo>
                <a:lnTo>
                  <a:pt x="255283" y="554222"/>
                </a:lnTo>
                <a:lnTo>
                  <a:pt x="203051" y="566084"/>
                </a:lnTo>
                <a:lnTo>
                  <a:pt x="173862" y="567562"/>
                </a:lnTo>
                <a:lnTo>
                  <a:pt x="141142" y="565634"/>
                </a:lnTo>
                <a:lnTo>
                  <a:pt x="83941" y="550203"/>
                </a:lnTo>
                <a:lnTo>
                  <a:pt x="39193" y="518340"/>
                </a:lnTo>
                <a:lnTo>
                  <a:pt x="16091" y="463996"/>
                </a:lnTo>
                <a:lnTo>
                  <a:pt x="13207" y="427989"/>
                </a:lnTo>
                <a:lnTo>
                  <a:pt x="91439" y="438784"/>
                </a:lnTo>
                <a:lnTo>
                  <a:pt x="94396" y="454124"/>
                </a:lnTo>
                <a:lnTo>
                  <a:pt x="99282" y="467010"/>
                </a:lnTo>
                <a:lnTo>
                  <a:pt x="139303" y="495696"/>
                </a:lnTo>
                <a:lnTo>
                  <a:pt x="173100" y="499109"/>
                </a:lnTo>
                <a:lnTo>
                  <a:pt x="195534" y="497919"/>
                </a:lnTo>
                <a:lnTo>
                  <a:pt x="242950" y="480059"/>
                </a:lnTo>
                <a:lnTo>
                  <a:pt x="266078" y="446127"/>
                </a:lnTo>
                <a:lnTo>
                  <a:pt x="273446" y="400050"/>
                </a:lnTo>
                <a:lnTo>
                  <a:pt x="274700" y="360044"/>
                </a:lnTo>
                <a:lnTo>
                  <a:pt x="256651" y="382214"/>
                </a:lnTo>
                <a:lnTo>
                  <a:pt x="233933" y="398049"/>
                </a:lnTo>
                <a:lnTo>
                  <a:pt x="206549" y="407550"/>
                </a:lnTo>
                <a:lnTo>
                  <a:pt x="174498" y="410717"/>
                </a:lnTo>
                <a:lnTo>
                  <a:pt x="136923" y="407076"/>
                </a:lnTo>
                <a:lnTo>
                  <a:pt x="73538" y="377981"/>
                </a:lnTo>
                <a:lnTo>
                  <a:pt x="26842" y="321643"/>
                </a:lnTo>
                <a:lnTo>
                  <a:pt x="2978" y="248681"/>
                </a:lnTo>
                <a:lnTo>
                  <a:pt x="0" y="206628"/>
                </a:lnTo>
                <a:lnTo>
                  <a:pt x="2903" y="164429"/>
                </a:lnTo>
                <a:lnTo>
                  <a:pt x="11604" y="125825"/>
                </a:lnTo>
                <a:lnTo>
                  <a:pt x="46354" y="59308"/>
                </a:lnTo>
                <a:lnTo>
                  <a:pt x="101806" y="14843"/>
                </a:lnTo>
                <a:lnTo>
                  <a:pt x="136276" y="3712"/>
                </a:lnTo>
                <a:lnTo>
                  <a:pt x="1752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454400" y="3473958"/>
            <a:ext cx="378460" cy="420370"/>
          </a:xfrm>
          <a:custGeom>
            <a:avLst/>
            <a:gdLst/>
            <a:ahLst/>
            <a:cxnLst/>
            <a:rect l="l" t="t" r="r" b="b"/>
            <a:pathLst>
              <a:path w="378460" h="420370">
                <a:moveTo>
                  <a:pt x="188722" y="0"/>
                </a:moveTo>
                <a:lnTo>
                  <a:pt x="227845" y="3333"/>
                </a:lnTo>
                <a:lnTo>
                  <a:pt x="295663" y="30003"/>
                </a:lnTo>
                <a:lnTo>
                  <a:pt x="347934" y="82746"/>
                </a:lnTo>
                <a:lnTo>
                  <a:pt x="364759" y="117617"/>
                </a:lnTo>
                <a:lnTo>
                  <a:pt x="374846" y="157942"/>
                </a:lnTo>
                <a:lnTo>
                  <a:pt x="378205" y="203707"/>
                </a:lnTo>
                <a:lnTo>
                  <a:pt x="374562" y="258214"/>
                </a:lnTo>
                <a:lnTo>
                  <a:pt x="363632" y="304196"/>
                </a:lnTo>
                <a:lnTo>
                  <a:pt x="345416" y="341653"/>
                </a:lnTo>
                <a:lnTo>
                  <a:pt x="319913" y="370585"/>
                </a:lnTo>
                <a:lnTo>
                  <a:pt x="258032" y="407511"/>
                </a:lnTo>
                <a:lnTo>
                  <a:pt x="188722" y="419861"/>
                </a:lnTo>
                <a:lnTo>
                  <a:pt x="151862" y="416696"/>
                </a:lnTo>
                <a:lnTo>
                  <a:pt x="85619" y="391412"/>
                </a:lnTo>
                <a:lnTo>
                  <a:pt x="31611" y="340358"/>
                </a:lnTo>
                <a:lnTo>
                  <a:pt x="14033" y="304149"/>
                </a:lnTo>
                <a:lnTo>
                  <a:pt x="3504" y="260677"/>
                </a:lnTo>
                <a:lnTo>
                  <a:pt x="0" y="209930"/>
                </a:lnTo>
                <a:lnTo>
                  <a:pt x="3385" y="160569"/>
                </a:lnTo>
                <a:lnTo>
                  <a:pt x="13557" y="117840"/>
                </a:lnTo>
                <a:lnTo>
                  <a:pt x="30539" y="81754"/>
                </a:lnTo>
                <a:lnTo>
                  <a:pt x="83119" y="29414"/>
                </a:lnTo>
                <a:lnTo>
                  <a:pt x="150314" y="3264"/>
                </a:lnTo>
                <a:lnTo>
                  <a:pt x="18872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219830" y="3473958"/>
            <a:ext cx="226695" cy="410845"/>
          </a:xfrm>
          <a:custGeom>
            <a:avLst/>
            <a:gdLst/>
            <a:ahLst/>
            <a:cxnLst/>
            <a:rect l="l" t="t" r="r" b="b"/>
            <a:pathLst>
              <a:path w="226695" h="410845">
                <a:moveTo>
                  <a:pt x="150876" y="0"/>
                </a:moveTo>
                <a:lnTo>
                  <a:pt x="168947" y="1573"/>
                </a:lnTo>
                <a:lnTo>
                  <a:pt x="187531" y="6302"/>
                </a:lnTo>
                <a:lnTo>
                  <a:pt x="206615" y="14198"/>
                </a:lnTo>
                <a:lnTo>
                  <a:pt x="226186" y="25272"/>
                </a:lnTo>
                <a:lnTo>
                  <a:pt x="199770" y="96265"/>
                </a:lnTo>
                <a:lnTo>
                  <a:pt x="185031" y="90025"/>
                </a:lnTo>
                <a:lnTo>
                  <a:pt x="171481" y="85582"/>
                </a:lnTo>
                <a:lnTo>
                  <a:pt x="159123" y="82925"/>
                </a:lnTo>
                <a:lnTo>
                  <a:pt x="147955" y="82041"/>
                </a:lnTo>
                <a:lnTo>
                  <a:pt x="132713" y="83925"/>
                </a:lnTo>
                <a:lnTo>
                  <a:pt x="98297" y="112267"/>
                </a:lnTo>
                <a:lnTo>
                  <a:pt x="85264" y="149288"/>
                </a:lnTo>
                <a:lnTo>
                  <a:pt x="80898" y="200024"/>
                </a:lnTo>
                <a:lnTo>
                  <a:pt x="80898" y="410717"/>
                </a:lnTo>
                <a:lnTo>
                  <a:pt x="0" y="410717"/>
                </a:lnTo>
                <a:lnTo>
                  <a:pt x="0" y="8762"/>
                </a:lnTo>
                <a:lnTo>
                  <a:pt x="75056" y="8762"/>
                </a:lnTo>
                <a:lnTo>
                  <a:pt x="75056" y="46736"/>
                </a:lnTo>
                <a:lnTo>
                  <a:pt x="90868" y="26306"/>
                </a:lnTo>
                <a:lnTo>
                  <a:pt x="108775" y="11699"/>
                </a:lnTo>
                <a:lnTo>
                  <a:pt x="128778" y="2926"/>
                </a:lnTo>
                <a:lnTo>
                  <a:pt x="150876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805176" y="3411854"/>
            <a:ext cx="251587" cy="179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6276213" y="3335020"/>
            <a:ext cx="81280" cy="89535"/>
          </a:xfrm>
          <a:custGeom>
            <a:avLst/>
            <a:gdLst/>
            <a:ahLst/>
            <a:cxnLst/>
            <a:rect l="l" t="t" r="r" b="b"/>
            <a:pathLst>
              <a:path w="81279" h="89535">
                <a:moveTo>
                  <a:pt x="0" y="0"/>
                </a:moveTo>
                <a:lnTo>
                  <a:pt x="80899" y="0"/>
                </a:lnTo>
                <a:lnTo>
                  <a:pt x="80899" y="89280"/>
                </a:lnTo>
                <a:lnTo>
                  <a:pt x="0" y="892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720720" y="3335020"/>
            <a:ext cx="423545" cy="549910"/>
          </a:xfrm>
          <a:custGeom>
            <a:avLst/>
            <a:gdLst/>
            <a:ahLst/>
            <a:cxnLst/>
            <a:rect l="l" t="t" r="r" b="b"/>
            <a:pathLst>
              <a:path w="423544" h="549910">
                <a:moveTo>
                  <a:pt x="0" y="0"/>
                </a:moveTo>
                <a:lnTo>
                  <a:pt x="209169" y="0"/>
                </a:lnTo>
                <a:lnTo>
                  <a:pt x="232338" y="309"/>
                </a:lnTo>
                <a:lnTo>
                  <a:pt x="274248" y="2786"/>
                </a:lnTo>
                <a:lnTo>
                  <a:pt x="327660" y="13906"/>
                </a:lnTo>
                <a:lnTo>
                  <a:pt x="374693" y="42269"/>
                </a:lnTo>
                <a:lnTo>
                  <a:pt x="407162" y="87756"/>
                </a:lnTo>
                <a:lnTo>
                  <a:pt x="419100" y="124237"/>
                </a:lnTo>
                <a:lnTo>
                  <a:pt x="423037" y="162051"/>
                </a:lnTo>
                <a:lnTo>
                  <a:pt x="419917" y="198745"/>
                </a:lnTo>
                <a:lnTo>
                  <a:pt x="394962" y="260796"/>
                </a:lnTo>
                <a:lnTo>
                  <a:pt x="344527" y="306633"/>
                </a:lnTo>
                <a:lnTo>
                  <a:pt x="308641" y="321278"/>
                </a:lnTo>
                <a:lnTo>
                  <a:pt x="265469" y="330065"/>
                </a:lnTo>
                <a:lnTo>
                  <a:pt x="215011" y="332993"/>
                </a:lnTo>
                <a:lnTo>
                  <a:pt x="85979" y="332993"/>
                </a:lnTo>
                <a:lnTo>
                  <a:pt x="85979" y="549655"/>
                </a:lnTo>
                <a:lnTo>
                  <a:pt x="0" y="5496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940560" y="3325876"/>
            <a:ext cx="487680" cy="568325"/>
          </a:xfrm>
          <a:custGeom>
            <a:avLst/>
            <a:gdLst/>
            <a:ahLst/>
            <a:cxnLst/>
            <a:rect l="l" t="t" r="r" b="b"/>
            <a:pathLst>
              <a:path w="487680" h="568325">
                <a:moveTo>
                  <a:pt x="259460" y="0"/>
                </a:moveTo>
                <a:lnTo>
                  <a:pt x="298374" y="2573"/>
                </a:lnTo>
                <a:lnTo>
                  <a:pt x="367438" y="23199"/>
                </a:lnTo>
                <a:lnTo>
                  <a:pt x="424261" y="64702"/>
                </a:lnTo>
                <a:lnTo>
                  <a:pt x="464698" y="128607"/>
                </a:lnTo>
                <a:lnTo>
                  <a:pt x="478535" y="169037"/>
                </a:lnTo>
                <a:lnTo>
                  <a:pt x="396239" y="187451"/>
                </a:lnTo>
                <a:lnTo>
                  <a:pt x="385861" y="160041"/>
                </a:lnTo>
                <a:lnTo>
                  <a:pt x="373602" y="136667"/>
                </a:lnTo>
                <a:lnTo>
                  <a:pt x="343534" y="101981"/>
                </a:lnTo>
                <a:lnTo>
                  <a:pt x="305403" y="82089"/>
                </a:lnTo>
                <a:lnTo>
                  <a:pt x="258698" y="75437"/>
                </a:lnTo>
                <a:lnTo>
                  <a:pt x="219408" y="78868"/>
                </a:lnTo>
                <a:lnTo>
                  <a:pt x="155971" y="106352"/>
                </a:lnTo>
                <a:lnTo>
                  <a:pt x="112897" y="160333"/>
                </a:lnTo>
                <a:lnTo>
                  <a:pt x="91231" y="234906"/>
                </a:lnTo>
                <a:lnTo>
                  <a:pt x="88518" y="279526"/>
                </a:lnTo>
                <a:lnTo>
                  <a:pt x="91374" y="330459"/>
                </a:lnTo>
                <a:lnTo>
                  <a:pt x="99933" y="374284"/>
                </a:lnTo>
                <a:lnTo>
                  <a:pt x="114182" y="410989"/>
                </a:lnTo>
                <a:lnTo>
                  <a:pt x="158537" y="463252"/>
                </a:lnTo>
                <a:lnTo>
                  <a:pt x="217818" y="489247"/>
                </a:lnTo>
                <a:lnTo>
                  <a:pt x="252602" y="492506"/>
                </a:lnTo>
                <a:lnTo>
                  <a:pt x="281177" y="490483"/>
                </a:lnTo>
                <a:lnTo>
                  <a:pt x="329755" y="474343"/>
                </a:lnTo>
                <a:lnTo>
                  <a:pt x="367069" y="441747"/>
                </a:lnTo>
                <a:lnTo>
                  <a:pt x="394120" y="389792"/>
                </a:lnTo>
                <a:lnTo>
                  <a:pt x="403859" y="356362"/>
                </a:lnTo>
                <a:lnTo>
                  <a:pt x="487679" y="376428"/>
                </a:lnTo>
                <a:lnTo>
                  <a:pt x="473249" y="422886"/>
                </a:lnTo>
                <a:lnTo>
                  <a:pt x="454342" y="462629"/>
                </a:lnTo>
                <a:lnTo>
                  <a:pt x="430958" y="495657"/>
                </a:lnTo>
                <a:lnTo>
                  <a:pt x="403097" y="521969"/>
                </a:lnTo>
                <a:lnTo>
                  <a:pt x="336803" y="556434"/>
                </a:lnTo>
                <a:lnTo>
                  <a:pt x="299227" y="565064"/>
                </a:lnTo>
                <a:lnTo>
                  <a:pt x="258698" y="567944"/>
                </a:lnTo>
                <a:lnTo>
                  <a:pt x="207599" y="564547"/>
                </a:lnTo>
                <a:lnTo>
                  <a:pt x="162351" y="554366"/>
                </a:lnTo>
                <a:lnTo>
                  <a:pt x="122956" y="537412"/>
                </a:lnTo>
                <a:lnTo>
                  <a:pt x="89413" y="513697"/>
                </a:lnTo>
                <a:lnTo>
                  <a:pt x="61721" y="483235"/>
                </a:lnTo>
                <a:lnTo>
                  <a:pt x="34718" y="438755"/>
                </a:lnTo>
                <a:lnTo>
                  <a:pt x="15430" y="390096"/>
                </a:lnTo>
                <a:lnTo>
                  <a:pt x="3857" y="337270"/>
                </a:lnTo>
                <a:lnTo>
                  <a:pt x="0" y="280288"/>
                </a:lnTo>
                <a:lnTo>
                  <a:pt x="2910" y="230132"/>
                </a:lnTo>
                <a:lnTo>
                  <a:pt x="11643" y="184504"/>
                </a:lnTo>
                <a:lnTo>
                  <a:pt x="26197" y="143394"/>
                </a:lnTo>
                <a:lnTo>
                  <a:pt x="46573" y="106788"/>
                </a:lnTo>
                <a:lnTo>
                  <a:pt x="72770" y="74675"/>
                </a:lnTo>
                <a:lnTo>
                  <a:pt x="111728" y="42005"/>
                </a:lnTo>
                <a:lnTo>
                  <a:pt x="155828" y="18669"/>
                </a:lnTo>
                <a:lnTo>
                  <a:pt x="205073" y="4667"/>
                </a:lnTo>
                <a:lnTo>
                  <a:pt x="25946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268336" y="3643233"/>
            <a:ext cx="215900" cy="809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268336" y="3643233"/>
            <a:ext cx="215900" cy="81280"/>
          </a:xfrm>
          <a:custGeom>
            <a:avLst/>
            <a:gdLst/>
            <a:ahLst/>
            <a:cxnLst/>
            <a:rect l="l" t="t" r="r" b="b"/>
            <a:pathLst>
              <a:path w="215900" h="81279">
                <a:moveTo>
                  <a:pt x="0" y="80914"/>
                </a:moveTo>
                <a:lnTo>
                  <a:pt x="215900" y="80914"/>
                </a:lnTo>
                <a:lnTo>
                  <a:pt x="215900" y="0"/>
                </a:lnTo>
                <a:lnTo>
                  <a:pt x="0" y="0"/>
                </a:lnTo>
                <a:lnTo>
                  <a:pt x="0" y="80914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" y="1905000"/>
            <a:ext cx="9296400" cy="370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b="1" dirty="0" smtClean="0">
                <a:latin typeface="Trebuchet MS"/>
                <a:cs typeface="Trebuchet MS"/>
              </a:rPr>
              <a:t> Syntax for Function Declaration</a:t>
            </a:r>
            <a:endParaRPr lang="en-US" sz="3600" dirty="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DejaVu Sans"/>
                <a:cs typeface="DejaVu Sans"/>
              </a:rPr>
              <a:t>return-type function_name(parametersList);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lang="en-US" sz="2400" b="1" dirty="0" smtClean="0">
                <a:latin typeface="Trebuchet MS"/>
                <a:cs typeface="Trebuchet MS"/>
              </a:rPr>
              <a:t>Function Prototype Examples</a:t>
            </a:r>
            <a:endParaRPr lang="en-US" sz="2400" dirty="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13485" indent="-286385">
              <a:lnSpc>
                <a:spcPct val="100000"/>
              </a:lnSpc>
              <a:buFont typeface="Wingdings"/>
              <a:buChar char=""/>
              <a:tabLst>
                <a:tab pos="1214120" algn="l"/>
              </a:tabLst>
            </a:pPr>
            <a:r>
              <a:rPr lang="en-US" sz="2400" dirty="0" smtClean="0">
                <a:latin typeface="DejaVu Sans"/>
                <a:cs typeface="DejaVu Sans"/>
              </a:rPr>
              <a:t>double squared( double number );</a:t>
            </a:r>
          </a:p>
          <a:p>
            <a:pPr marL="1213485" indent="-286385">
              <a:lnSpc>
                <a:spcPts val="2130"/>
              </a:lnSpc>
              <a:buFont typeface="Wingdings"/>
              <a:buChar char=""/>
              <a:tabLst>
                <a:tab pos="1214120" algn="l"/>
              </a:tabLst>
            </a:pPr>
            <a:r>
              <a:rPr lang="en-US" sz="2400" dirty="0" smtClean="0">
                <a:latin typeface="DejaVu Sans"/>
                <a:cs typeface="DejaVu Sans"/>
              </a:rPr>
              <a:t>void print_report( int report_number );</a:t>
            </a:r>
          </a:p>
          <a:p>
            <a:pPr marL="1213485" indent="-286385">
              <a:lnSpc>
                <a:spcPts val="2130"/>
              </a:lnSpc>
              <a:buFont typeface="Wingdings"/>
              <a:buChar char=""/>
              <a:tabLst>
                <a:tab pos="1214120" algn="l"/>
              </a:tabLst>
            </a:pPr>
            <a:r>
              <a:rPr lang="en-US" sz="2400" dirty="0" smtClean="0">
                <a:latin typeface="DejaVu Sans"/>
                <a:cs typeface="DejaVu Sans"/>
              </a:rPr>
              <a:t>int get_menu_choice( void);</a:t>
            </a:r>
            <a:endParaRPr lang="en-US" sz="24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9018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011" y="0"/>
            <a:ext cx="5149595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78329" y="135762"/>
            <a:ext cx="4411905" cy="378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772" y="278511"/>
            <a:ext cx="145161" cy="19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870322" y="278511"/>
            <a:ext cx="138684" cy="6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797680" y="278511"/>
            <a:ext cx="145161" cy="191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907404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652896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255133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47313" y="240284"/>
            <a:ext cx="53975" cy="267970"/>
          </a:xfrm>
          <a:custGeom>
            <a:avLst/>
            <a:gdLst/>
            <a:ahLst/>
            <a:cxnLst/>
            <a:rect l="l" t="t" r="r" b="b"/>
            <a:pathLst>
              <a:path w="53975" h="267970">
                <a:moveTo>
                  <a:pt x="0" y="0"/>
                </a:moveTo>
                <a:lnTo>
                  <a:pt x="53975" y="0"/>
                </a:lnTo>
                <a:lnTo>
                  <a:pt x="53975" y="267589"/>
                </a:lnTo>
                <a:lnTo>
                  <a:pt x="0" y="26758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682239" y="240284"/>
            <a:ext cx="219710" cy="273685"/>
          </a:xfrm>
          <a:custGeom>
            <a:avLst/>
            <a:gdLst/>
            <a:ahLst/>
            <a:cxnLst/>
            <a:rect l="l" t="t" r="r" b="b"/>
            <a:pathLst>
              <a:path w="219710" h="273684">
                <a:moveTo>
                  <a:pt x="0" y="0"/>
                </a:moveTo>
                <a:lnTo>
                  <a:pt x="53848" y="0"/>
                </a:lnTo>
                <a:lnTo>
                  <a:pt x="53848" y="147701"/>
                </a:lnTo>
                <a:lnTo>
                  <a:pt x="54036" y="163464"/>
                </a:lnTo>
                <a:lnTo>
                  <a:pt x="58866" y="201777"/>
                </a:lnTo>
                <a:lnTo>
                  <a:pt x="93602" y="225387"/>
                </a:lnTo>
                <a:lnTo>
                  <a:pt x="102108" y="225933"/>
                </a:lnTo>
                <a:lnTo>
                  <a:pt x="113464" y="224934"/>
                </a:lnTo>
                <a:lnTo>
                  <a:pt x="154249" y="199913"/>
                </a:lnTo>
                <a:lnTo>
                  <a:pt x="165608" y="142621"/>
                </a:lnTo>
                <a:lnTo>
                  <a:pt x="165608" y="0"/>
                </a:lnTo>
                <a:lnTo>
                  <a:pt x="219583" y="0"/>
                </a:lnTo>
                <a:lnTo>
                  <a:pt x="219583" y="267589"/>
                </a:lnTo>
                <a:lnTo>
                  <a:pt x="170307" y="267589"/>
                </a:lnTo>
                <a:lnTo>
                  <a:pt x="170307" y="238506"/>
                </a:lnTo>
                <a:lnTo>
                  <a:pt x="154687" y="253914"/>
                </a:lnTo>
                <a:lnTo>
                  <a:pt x="136604" y="264906"/>
                </a:lnTo>
                <a:lnTo>
                  <a:pt x="116068" y="271492"/>
                </a:lnTo>
                <a:lnTo>
                  <a:pt x="93091" y="273685"/>
                </a:lnTo>
                <a:lnTo>
                  <a:pt x="79158" y="272853"/>
                </a:lnTo>
                <a:lnTo>
                  <a:pt x="40386" y="260477"/>
                </a:lnTo>
                <a:lnTo>
                  <a:pt x="8001" y="224028"/>
                </a:lnTo>
                <a:lnTo>
                  <a:pt x="500" y="181933"/>
                </a:lnTo>
                <a:lnTo>
                  <a:pt x="0" y="16471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566154" y="234441"/>
            <a:ext cx="224154" cy="280035"/>
          </a:xfrm>
          <a:custGeom>
            <a:avLst/>
            <a:gdLst/>
            <a:ahLst/>
            <a:cxnLst/>
            <a:rect l="l" t="t" r="r" b="b"/>
            <a:pathLst>
              <a:path w="224154" h="280034">
                <a:moveTo>
                  <a:pt x="106934" y="0"/>
                </a:moveTo>
                <a:lnTo>
                  <a:pt x="149606" y="4778"/>
                </a:lnTo>
                <a:lnTo>
                  <a:pt x="194254" y="30273"/>
                </a:lnTo>
                <a:lnTo>
                  <a:pt x="214756" y="81279"/>
                </a:lnTo>
                <a:lnTo>
                  <a:pt x="162432" y="87883"/>
                </a:lnTo>
                <a:lnTo>
                  <a:pt x="160218" y="77049"/>
                </a:lnTo>
                <a:lnTo>
                  <a:pt x="156813" y="67976"/>
                </a:lnTo>
                <a:lnTo>
                  <a:pt x="121231" y="46188"/>
                </a:lnTo>
                <a:lnTo>
                  <a:pt x="110109" y="45592"/>
                </a:lnTo>
                <a:lnTo>
                  <a:pt x="98938" y="46049"/>
                </a:lnTo>
                <a:lnTo>
                  <a:pt x="59436" y="65024"/>
                </a:lnTo>
                <a:lnTo>
                  <a:pt x="59436" y="73913"/>
                </a:lnTo>
                <a:lnTo>
                  <a:pt x="59436" y="82168"/>
                </a:lnTo>
                <a:lnTo>
                  <a:pt x="96573" y="102522"/>
                </a:lnTo>
                <a:lnTo>
                  <a:pt x="131982" y="111998"/>
                </a:lnTo>
                <a:lnTo>
                  <a:pt x="150733" y="116903"/>
                </a:lnTo>
                <a:lnTo>
                  <a:pt x="188460" y="130502"/>
                </a:lnTo>
                <a:lnTo>
                  <a:pt x="217297" y="158533"/>
                </a:lnTo>
                <a:lnTo>
                  <a:pt x="224154" y="192912"/>
                </a:lnTo>
                <a:lnTo>
                  <a:pt x="222297" y="210611"/>
                </a:lnTo>
                <a:lnTo>
                  <a:pt x="194437" y="254634"/>
                </a:lnTo>
                <a:lnTo>
                  <a:pt x="159797" y="273319"/>
                </a:lnTo>
                <a:lnTo>
                  <a:pt x="115443" y="279526"/>
                </a:lnTo>
                <a:lnTo>
                  <a:pt x="91388" y="278167"/>
                </a:lnTo>
                <a:lnTo>
                  <a:pt x="51470" y="267257"/>
                </a:lnTo>
                <a:lnTo>
                  <a:pt x="12207" y="229171"/>
                </a:lnTo>
                <a:lnTo>
                  <a:pt x="0" y="187324"/>
                </a:lnTo>
                <a:lnTo>
                  <a:pt x="52959" y="179958"/>
                </a:lnTo>
                <a:lnTo>
                  <a:pt x="55556" y="193627"/>
                </a:lnTo>
                <a:lnTo>
                  <a:pt x="59547" y="205104"/>
                </a:lnTo>
                <a:lnTo>
                  <a:pt x="90154" y="230631"/>
                </a:lnTo>
                <a:lnTo>
                  <a:pt x="114935" y="233679"/>
                </a:lnTo>
                <a:lnTo>
                  <a:pt x="127625" y="233011"/>
                </a:lnTo>
                <a:lnTo>
                  <a:pt x="165861" y="211169"/>
                </a:lnTo>
                <a:lnTo>
                  <a:pt x="169291" y="197357"/>
                </a:lnTo>
                <a:lnTo>
                  <a:pt x="169291" y="191007"/>
                </a:lnTo>
                <a:lnTo>
                  <a:pt x="167386" y="185800"/>
                </a:lnTo>
                <a:lnTo>
                  <a:pt x="163322" y="181863"/>
                </a:lnTo>
                <a:lnTo>
                  <a:pt x="159385" y="177926"/>
                </a:lnTo>
                <a:lnTo>
                  <a:pt x="115679" y="164004"/>
                </a:lnTo>
                <a:lnTo>
                  <a:pt x="97154" y="159384"/>
                </a:lnTo>
                <a:lnTo>
                  <a:pt x="72983" y="152717"/>
                </a:lnTo>
                <a:lnTo>
                  <a:pt x="37308" y="136524"/>
                </a:lnTo>
                <a:lnTo>
                  <a:pt x="11715" y="104997"/>
                </a:lnTo>
                <a:lnTo>
                  <a:pt x="6985" y="78993"/>
                </a:lnTo>
                <a:lnTo>
                  <a:pt x="8699" y="62442"/>
                </a:lnTo>
                <a:lnTo>
                  <a:pt x="34417" y="22098"/>
                </a:lnTo>
                <a:lnTo>
                  <a:pt x="85459" y="1381"/>
                </a:lnTo>
                <a:lnTo>
                  <a:pt x="106934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302628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004433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29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0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29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29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369940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2" y="0"/>
                </a:moveTo>
                <a:lnTo>
                  <a:pt x="168783" y="7619"/>
                </a:lnTo>
                <a:lnTo>
                  <a:pt x="202057" y="31114"/>
                </a:lnTo>
                <a:lnTo>
                  <a:pt x="218630" y="73368"/>
                </a:lnTo>
                <a:lnTo>
                  <a:pt x="220345" y="109854"/>
                </a:lnTo>
                <a:lnTo>
                  <a:pt x="220345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814570" y="234441"/>
            <a:ext cx="248285" cy="280035"/>
          </a:xfrm>
          <a:custGeom>
            <a:avLst/>
            <a:gdLst/>
            <a:ahLst/>
            <a:cxnLst/>
            <a:rect l="l" t="t" r="r" b="b"/>
            <a:pathLst>
              <a:path w="248285" h="280034">
                <a:moveTo>
                  <a:pt x="125983" y="0"/>
                </a:moveTo>
                <a:lnTo>
                  <a:pt x="168810" y="7286"/>
                </a:lnTo>
                <a:lnTo>
                  <a:pt x="207962" y="30464"/>
                </a:lnTo>
                <a:lnTo>
                  <a:pt x="237368" y="74761"/>
                </a:lnTo>
                <a:lnTo>
                  <a:pt x="246842" y="124049"/>
                </a:lnTo>
                <a:lnTo>
                  <a:pt x="248030" y="155574"/>
                </a:lnTo>
                <a:lnTo>
                  <a:pt x="54863" y="155574"/>
                </a:lnTo>
                <a:lnTo>
                  <a:pt x="57221" y="172555"/>
                </a:lnTo>
                <a:lnTo>
                  <a:pt x="77724" y="212470"/>
                </a:lnTo>
                <a:lnTo>
                  <a:pt x="113871" y="232348"/>
                </a:lnTo>
                <a:lnTo>
                  <a:pt x="128396" y="233679"/>
                </a:lnTo>
                <a:lnTo>
                  <a:pt x="139616" y="232916"/>
                </a:lnTo>
                <a:lnTo>
                  <a:pt x="174966" y="214239"/>
                </a:lnTo>
                <a:lnTo>
                  <a:pt x="193039" y="180466"/>
                </a:lnTo>
                <a:lnTo>
                  <a:pt x="246633" y="186816"/>
                </a:lnTo>
                <a:lnTo>
                  <a:pt x="230266" y="228060"/>
                </a:lnTo>
                <a:lnTo>
                  <a:pt x="204469" y="256920"/>
                </a:lnTo>
                <a:lnTo>
                  <a:pt x="170195" y="273891"/>
                </a:lnTo>
                <a:lnTo>
                  <a:pt x="128396" y="279526"/>
                </a:lnTo>
                <a:lnTo>
                  <a:pt x="99865" y="277215"/>
                </a:lnTo>
                <a:lnTo>
                  <a:pt x="52708" y="258685"/>
                </a:lnTo>
                <a:lnTo>
                  <a:pt x="19180" y="222277"/>
                </a:lnTo>
                <a:lnTo>
                  <a:pt x="2139" y="171898"/>
                </a:lnTo>
                <a:lnTo>
                  <a:pt x="0" y="141731"/>
                </a:lnTo>
                <a:lnTo>
                  <a:pt x="2069" y="111754"/>
                </a:lnTo>
                <a:lnTo>
                  <a:pt x="18591" y="60561"/>
                </a:lnTo>
                <a:lnTo>
                  <a:pt x="51188" y="22127"/>
                </a:lnTo>
                <a:lnTo>
                  <a:pt x="97670" y="2454"/>
                </a:lnTo>
                <a:lnTo>
                  <a:pt x="125983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044060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5" h="273684">
                <a:moveTo>
                  <a:pt x="126491" y="0"/>
                </a:moveTo>
                <a:lnTo>
                  <a:pt x="168783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4" y="109854"/>
                </a:lnTo>
                <a:lnTo>
                  <a:pt x="220344" y="273430"/>
                </a:lnTo>
                <a:lnTo>
                  <a:pt x="166242" y="273430"/>
                </a:lnTo>
                <a:lnTo>
                  <a:pt x="166242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29" y="5841"/>
                </a:lnTo>
                <a:lnTo>
                  <a:pt x="49529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744340" y="234441"/>
            <a:ext cx="252095" cy="280035"/>
          </a:xfrm>
          <a:custGeom>
            <a:avLst/>
            <a:gdLst/>
            <a:ahLst/>
            <a:cxnLst/>
            <a:rect l="l" t="t" r="r" b="b"/>
            <a:pathLst>
              <a:path w="252095" h="280034">
                <a:moveTo>
                  <a:pt x="125730" y="0"/>
                </a:moveTo>
                <a:lnTo>
                  <a:pt x="175450" y="8858"/>
                </a:lnTo>
                <a:lnTo>
                  <a:pt x="216026" y="35432"/>
                </a:lnTo>
                <a:lnTo>
                  <a:pt x="242887" y="78295"/>
                </a:lnTo>
                <a:lnTo>
                  <a:pt x="251841" y="135635"/>
                </a:lnTo>
                <a:lnTo>
                  <a:pt x="249431" y="171930"/>
                </a:lnTo>
                <a:lnTo>
                  <a:pt x="230088" y="227468"/>
                </a:lnTo>
                <a:lnTo>
                  <a:pt x="193077" y="261096"/>
                </a:lnTo>
                <a:lnTo>
                  <a:pt x="149401" y="277479"/>
                </a:lnTo>
                <a:lnTo>
                  <a:pt x="125730" y="279526"/>
                </a:lnTo>
                <a:lnTo>
                  <a:pt x="101151" y="277429"/>
                </a:lnTo>
                <a:lnTo>
                  <a:pt x="57042" y="260613"/>
                </a:lnTo>
                <a:lnTo>
                  <a:pt x="21056" y="226603"/>
                </a:lnTo>
                <a:lnTo>
                  <a:pt x="2335" y="173541"/>
                </a:lnTo>
                <a:lnTo>
                  <a:pt x="0" y="139699"/>
                </a:lnTo>
                <a:lnTo>
                  <a:pt x="2262" y="106842"/>
                </a:lnTo>
                <a:lnTo>
                  <a:pt x="20359" y="54367"/>
                </a:lnTo>
                <a:lnTo>
                  <a:pt x="55364" y="19556"/>
                </a:lnTo>
                <a:lnTo>
                  <a:pt x="100131" y="2168"/>
                </a:lnTo>
                <a:lnTo>
                  <a:pt x="12573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35705" y="234441"/>
            <a:ext cx="235585" cy="280035"/>
          </a:xfrm>
          <a:custGeom>
            <a:avLst/>
            <a:gdLst/>
            <a:ahLst/>
            <a:cxnLst/>
            <a:rect l="l" t="t" r="r" b="b"/>
            <a:pathLst>
              <a:path w="235585" h="280034">
                <a:moveTo>
                  <a:pt x="122301" y="0"/>
                </a:moveTo>
                <a:lnTo>
                  <a:pt x="160893" y="5429"/>
                </a:lnTo>
                <a:lnTo>
                  <a:pt x="207198" y="34220"/>
                </a:lnTo>
                <a:lnTo>
                  <a:pt x="225625" y="68562"/>
                </a:lnTo>
                <a:lnTo>
                  <a:pt x="230505" y="90424"/>
                </a:lnTo>
                <a:lnTo>
                  <a:pt x="179323" y="97789"/>
                </a:lnTo>
                <a:lnTo>
                  <a:pt x="175303" y="84695"/>
                </a:lnTo>
                <a:lnTo>
                  <a:pt x="170497" y="73612"/>
                </a:lnTo>
                <a:lnTo>
                  <a:pt x="134262" y="46333"/>
                </a:lnTo>
                <a:lnTo>
                  <a:pt x="124332" y="45592"/>
                </a:lnTo>
                <a:lnTo>
                  <a:pt x="108309" y="47115"/>
                </a:lnTo>
                <a:lnTo>
                  <a:pt x="72643" y="69850"/>
                </a:lnTo>
                <a:lnTo>
                  <a:pt x="55981" y="118034"/>
                </a:lnTo>
                <a:lnTo>
                  <a:pt x="54864" y="139318"/>
                </a:lnTo>
                <a:lnTo>
                  <a:pt x="55957" y="161008"/>
                </a:lnTo>
                <a:lnTo>
                  <a:pt x="72263" y="209549"/>
                </a:lnTo>
                <a:lnTo>
                  <a:pt x="106660" y="232177"/>
                </a:lnTo>
                <a:lnTo>
                  <a:pt x="121919" y="233679"/>
                </a:lnTo>
                <a:lnTo>
                  <a:pt x="134203" y="232751"/>
                </a:lnTo>
                <a:lnTo>
                  <a:pt x="169580" y="210149"/>
                </a:lnTo>
                <a:lnTo>
                  <a:pt x="182118" y="169036"/>
                </a:lnTo>
                <a:lnTo>
                  <a:pt x="235204" y="175132"/>
                </a:lnTo>
                <a:lnTo>
                  <a:pt x="220535" y="223329"/>
                </a:lnTo>
                <a:lnTo>
                  <a:pt x="194436" y="255523"/>
                </a:lnTo>
                <a:lnTo>
                  <a:pt x="160512" y="273526"/>
                </a:lnTo>
                <a:lnTo>
                  <a:pt x="122301" y="279526"/>
                </a:lnTo>
                <a:lnTo>
                  <a:pt x="94724" y="277141"/>
                </a:lnTo>
                <a:lnTo>
                  <a:pt x="49524" y="257988"/>
                </a:lnTo>
                <a:lnTo>
                  <a:pt x="17948" y="220503"/>
                </a:lnTo>
                <a:lnTo>
                  <a:pt x="1998" y="170021"/>
                </a:lnTo>
                <a:lnTo>
                  <a:pt x="0" y="140207"/>
                </a:lnTo>
                <a:lnTo>
                  <a:pt x="1144" y="115655"/>
                </a:lnTo>
                <a:lnTo>
                  <a:pt x="10340" y="74074"/>
                </a:lnTo>
                <a:lnTo>
                  <a:pt x="39020" y="30257"/>
                </a:lnTo>
                <a:lnTo>
                  <a:pt x="78384" y="7179"/>
                </a:lnTo>
                <a:lnTo>
                  <a:pt x="107376" y="789"/>
                </a:lnTo>
                <a:lnTo>
                  <a:pt x="122301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966592" y="234441"/>
            <a:ext cx="220345" cy="273685"/>
          </a:xfrm>
          <a:custGeom>
            <a:avLst/>
            <a:gdLst/>
            <a:ahLst/>
            <a:cxnLst/>
            <a:rect l="l" t="t" r="r" b="b"/>
            <a:pathLst>
              <a:path w="220344" h="273684">
                <a:moveTo>
                  <a:pt x="126492" y="0"/>
                </a:moveTo>
                <a:lnTo>
                  <a:pt x="168782" y="7619"/>
                </a:lnTo>
                <a:lnTo>
                  <a:pt x="202056" y="31114"/>
                </a:lnTo>
                <a:lnTo>
                  <a:pt x="218630" y="73368"/>
                </a:lnTo>
                <a:lnTo>
                  <a:pt x="220344" y="109854"/>
                </a:lnTo>
                <a:lnTo>
                  <a:pt x="220344" y="273430"/>
                </a:lnTo>
                <a:lnTo>
                  <a:pt x="166243" y="273430"/>
                </a:lnTo>
                <a:lnTo>
                  <a:pt x="166243" y="111759"/>
                </a:lnTo>
                <a:lnTo>
                  <a:pt x="165435" y="94571"/>
                </a:lnTo>
                <a:lnTo>
                  <a:pt x="146317" y="55052"/>
                </a:lnTo>
                <a:lnTo>
                  <a:pt x="117475" y="47498"/>
                </a:lnTo>
                <a:lnTo>
                  <a:pt x="108620" y="48045"/>
                </a:lnTo>
                <a:lnTo>
                  <a:pt x="69675" y="66817"/>
                </a:lnTo>
                <a:lnTo>
                  <a:pt x="54381" y="113135"/>
                </a:lnTo>
                <a:lnTo>
                  <a:pt x="53975" y="127634"/>
                </a:lnTo>
                <a:lnTo>
                  <a:pt x="53975" y="273430"/>
                </a:lnTo>
                <a:lnTo>
                  <a:pt x="0" y="273430"/>
                </a:lnTo>
                <a:lnTo>
                  <a:pt x="0" y="5841"/>
                </a:lnTo>
                <a:lnTo>
                  <a:pt x="49530" y="5841"/>
                </a:lnTo>
                <a:lnTo>
                  <a:pt x="49530" y="33019"/>
                </a:lnTo>
                <a:lnTo>
                  <a:pt x="55532" y="26588"/>
                </a:lnTo>
                <a:lnTo>
                  <a:pt x="88237" y="6268"/>
                </a:lnTo>
                <a:lnTo>
                  <a:pt x="112914" y="692"/>
                </a:lnTo>
                <a:lnTo>
                  <a:pt x="12649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525009" y="194055"/>
            <a:ext cx="188595" cy="261620"/>
          </a:xfrm>
          <a:custGeom>
            <a:avLst/>
            <a:gdLst/>
            <a:ahLst/>
            <a:cxnLst/>
            <a:rect l="l" t="t" r="r" b="b"/>
            <a:pathLst>
              <a:path w="188595" h="261620">
                <a:moveTo>
                  <a:pt x="0" y="0"/>
                </a:moveTo>
                <a:lnTo>
                  <a:pt x="0" y="261620"/>
                </a:lnTo>
                <a:lnTo>
                  <a:pt x="71119" y="261620"/>
                </a:lnTo>
                <a:lnTo>
                  <a:pt x="111632" y="258826"/>
                </a:lnTo>
                <a:lnTo>
                  <a:pt x="147065" y="243967"/>
                </a:lnTo>
                <a:lnTo>
                  <a:pt x="176656" y="203581"/>
                </a:lnTo>
                <a:lnTo>
                  <a:pt x="187854" y="150395"/>
                </a:lnTo>
                <a:lnTo>
                  <a:pt x="188594" y="127889"/>
                </a:lnTo>
                <a:lnTo>
                  <a:pt x="188309" y="115075"/>
                </a:lnTo>
                <a:lnTo>
                  <a:pt x="181260" y="68397"/>
                </a:lnTo>
                <a:lnTo>
                  <a:pt x="160948" y="30156"/>
                </a:lnTo>
                <a:lnTo>
                  <a:pt x="124031" y="5302"/>
                </a:lnTo>
                <a:lnTo>
                  <a:pt x="81029" y="117"/>
                </a:lnTo>
                <a:lnTo>
                  <a:pt x="6959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740908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539" y="90677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0" y="300736"/>
                </a:lnTo>
                <a:lnTo>
                  <a:pt x="88772" y="304800"/>
                </a:lnTo>
                <a:lnTo>
                  <a:pt x="90804" y="308864"/>
                </a:lnTo>
                <a:lnTo>
                  <a:pt x="96138" y="311023"/>
                </a:lnTo>
                <a:lnTo>
                  <a:pt x="104901" y="311023"/>
                </a:lnTo>
                <a:lnTo>
                  <a:pt x="110997" y="311023"/>
                </a:lnTo>
                <a:lnTo>
                  <a:pt x="118871" y="310388"/>
                </a:lnTo>
                <a:lnTo>
                  <a:pt x="128650" y="308991"/>
                </a:lnTo>
                <a:lnTo>
                  <a:pt x="135508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1003"/>
                </a:lnTo>
                <a:lnTo>
                  <a:pt x="46104" y="344620"/>
                </a:lnTo>
                <a:lnTo>
                  <a:pt x="32638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80815" y="149605"/>
            <a:ext cx="135890" cy="361950"/>
          </a:xfrm>
          <a:custGeom>
            <a:avLst/>
            <a:gdLst/>
            <a:ahLst/>
            <a:cxnLst/>
            <a:rect l="l" t="t" r="r" b="b"/>
            <a:pathLst>
              <a:path w="135889" h="361950">
                <a:moveTo>
                  <a:pt x="85725" y="0"/>
                </a:moveTo>
                <a:lnTo>
                  <a:pt x="85725" y="90677"/>
                </a:lnTo>
                <a:lnTo>
                  <a:pt x="129539" y="90677"/>
                </a:lnTo>
                <a:lnTo>
                  <a:pt x="129539" y="134239"/>
                </a:lnTo>
                <a:lnTo>
                  <a:pt x="85725" y="134239"/>
                </a:lnTo>
                <a:lnTo>
                  <a:pt x="85725" y="280162"/>
                </a:lnTo>
                <a:lnTo>
                  <a:pt x="85725" y="292481"/>
                </a:lnTo>
                <a:lnTo>
                  <a:pt x="86741" y="300736"/>
                </a:lnTo>
                <a:lnTo>
                  <a:pt x="88773" y="304800"/>
                </a:lnTo>
                <a:lnTo>
                  <a:pt x="90805" y="308864"/>
                </a:lnTo>
                <a:lnTo>
                  <a:pt x="96138" y="311023"/>
                </a:lnTo>
                <a:lnTo>
                  <a:pt x="104901" y="311023"/>
                </a:lnTo>
                <a:lnTo>
                  <a:pt x="110998" y="311023"/>
                </a:lnTo>
                <a:lnTo>
                  <a:pt x="118872" y="310388"/>
                </a:lnTo>
                <a:lnTo>
                  <a:pt x="128650" y="308991"/>
                </a:lnTo>
                <a:lnTo>
                  <a:pt x="135509" y="356743"/>
                </a:lnTo>
                <a:lnTo>
                  <a:pt x="124128" y="358909"/>
                </a:lnTo>
                <a:lnTo>
                  <a:pt x="113998" y="360457"/>
                </a:lnTo>
                <a:lnTo>
                  <a:pt x="105130" y="361386"/>
                </a:lnTo>
                <a:lnTo>
                  <a:pt x="97536" y="361696"/>
                </a:lnTo>
                <a:lnTo>
                  <a:pt x="83369" y="361003"/>
                </a:lnTo>
                <a:lnTo>
                  <a:pt x="46104" y="344620"/>
                </a:lnTo>
                <a:lnTo>
                  <a:pt x="32639" y="303085"/>
                </a:lnTo>
                <a:lnTo>
                  <a:pt x="31876" y="277749"/>
                </a:lnTo>
                <a:lnTo>
                  <a:pt x="31876" y="134239"/>
                </a:lnTo>
                <a:lnTo>
                  <a:pt x="0" y="134239"/>
                </a:lnTo>
                <a:lnTo>
                  <a:pt x="0" y="90677"/>
                </a:lnTo>
                <a:lnTo>
                  <a:pt x="31876" y="90677"/>
                </a:lnTo>
                <a:lnTo>
                  <a:pt x="31876" y="28701"/>
                </a:lnTo>
                <a:lnTo>
                  <a:pt x="85725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907404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652896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255133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467733" y="141859"/>
            <a:ext cx="304800" cy="366395"/>
          </a:xfrm>
          <a:custGeom>
            <a:avLst/>
            <a:gdLst/>
            <a:ahLst/>
            <a:cxnLst/>
            <a:rect l="l" t="t" r="r" b="b"/>
            <a:pathLst>
              <a:path w="304800" h="366395">
                <a:moveTo>
                  <a:pt x="0" y="0"/>
                </a:moveTo>
                <a:lnTo>
                  <a:pt x="127888" y="0"/>
                </a:lnTo>
                <a:lnTo>
                  <a:pt x="143577" y="212"/>
                </a:lnTo>
                <a:lnTo>
                  <a:pt x="184403" y="3301"/>
                </a:lnTo>
                <a:lnTo>
                  <a:pt x="230886" y="20193"/>
                </a:lnTo>
                <a:lnTo>
                  <a:pt x="261050" y="45606"/>
                </a:lnTo>
                <a:lnTo>
                  <a:pt x="284210" y="81264"/>
                </a:lnTo>
                <a:lnTo>
                  <a:pt x="299368" y="124969"/>
                </a:lnTo>
                <a:lnTo>
                  <a:pt x="304672" y="181101"/>
                </a:lnTo>
                <a:lnTo>
                  <a:pt x="302246" y="219463"/>
                </a:lnTo>
                <a:lnTo>
                  <a:pt x="282866" y="285757"/>
                </a:lnTo>
                <a:lnTo>
                  <a:pt x="243147" y="336599"/>
                </a:lnTo>
                <a:lnTo>
                  <a:pt x="176801" y="362749"/>
                </a:lnTo>
                <a:lnTo>
                  <a:pt x="133222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47313" y="141859"/>
            <a:ext cx="53975" cy="59690"/>
          </a:xfrm>
          <a:custGeom>
            <a:avLst/>
            <a:gdLst/>
            <a:ahLst/>
            <a:cxnLst/>
            <a:rect l="l" t="t" r="r" b="b"/>
            <a:pathLst>
              <a:path w="53975" h="59689">
                <a:moveTo>
                  <a:pt x="0" y="0"/>
                </a:moveTo>
                <a:lnTo>
                  <a:pt x="53975" y="0"/>
                </a:lnTo>
                <a:lnTo>
                  <a:pt x="53975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378329" y="141859"/>
            <a:ext cx="250825" cy="366395"/>
          </a:xfrm>
          <a:custGeom>
            <a:avLst/>
            <a:gdLst/>
            <a:ahLst/>
            <a:cxnLst/>
            <a:rect l="l" t="t" r="r" b="b"/>
            <a:pathLst>
              <a:path w="250825" h="366395">
                <a:moveTo>
                  <a:pt x="0" y="0"/>
                </a:moveTo>
                <a:lnTo>
                  <a:pt x="250444" y="0"/>
                </a:lnTo>
                <a:lnTo>
                  <a:pt x="250444" y="52197"/>
                </a:lnTo>
                <a:lnTo>
                  <a:pt x="57276" y="52197"/>
                </a:lnTo>
                <a:lnTo>
                  <a:pt x="57276" y="152526"/>
                </a:lnTo>
                <a:lnTo>
                  <a:pt x="224662" y="152526"/>
                </a:lnTo>
                <a:lnTo>
                  <a:pt x="224662" y="204724"/>
                </a:lnTo>
                <a:lnTo>
                  <a:pt x="57276" y="204724"/>
                </a:lnTo>
                <a:lnTo>
                  <a:pt x="57276" y="366014"/>
                </a:lnTo>
                <a:lnTo>
                  <a:pt x="0" y="3660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5082540" y="135762"/>
            <a:ext cx="161290" cy="372110"/>
          </a:xfrm>
          <a:custGeom>
            <a:avLst/>
            <a:gdLst/>
            <a:ahLst/>
            <a:cxnLst/>
            <a:rect l="l" t="t" r="r" b="b"/>
            <a:pathLst>
              <a:path w="161289" h="372109">
                <a:moveTo>
                  <a:pt x="115062" y="0"/>
                </a:moveTo>
                <a:lnTo>
                  <a:pt x="125281" y="337"/>
                </a:lnTo>
                <a:lnTo>
                  <a:pt x="136334" y="1365"/>
                </a:lnTo>
                <a:lnTo>
                  <a:pt x="148244" y="3107"/>
                </a:lnTo>
                <a:lnTo>
                  <a:pt x="161036" y="5587"/>
                </a:lnTo>
                <a:lnTo>
                  <a:pt x="153543" y="52704"/>
                </a:lnTo>
                <a:lnTo>
                  <a:pt x="144946" y="51631"/>
                </a:lnTo>
                <a:lnTo>
                  <a:pt x="137064" y="50879"/>
                </a:lnTo>
                <a:lnTo>
                  <a:pt x="129897" y="50436"/>
                </a:lnTo>
                <a:lnTo>
                  <a:pt x="123444" y="50291"/>
                </a:lnTo>
                <a:lnTo>
                  <a:pt x="114046" y="50291"/>
                </a:lnTo>
                <a:lnTo>
                  <a:pt x="92710" y="85089"/>
                </a:lnTo>
                <a:lnTo>
                  <a:pt x="92710" y="104520"/>
                </a:lnTo>
                <a:lnTo>
                  <a:pt x="142494" y="104520"/>
                </a:lnTo>
                <a:lnTo>
                  <a:pt x="142494" y="148081"/>
                </a:lnTo>
                <a:lnTo>
                  <a:pt x="92710" y="148081"/>
                </a:lnTo>
                <a:lnTo>
                  <a:pt x="92710" y="372109"/>
                </a:lnTo>
                <a:lnTo>
                  <a:pt x="38862" y="372109"/>
                </a:lnTo>
                <a:lnTo>
                  <a:pt x="38862" y="148081"/>
                </a:lnTo>
                <a:lnTo>
                  <a:pt x="0" y="148081"/>
                </a:lnTo>
                <a:lnTo>
                  <a:pt x="0" y="104520"/>
                </a:lnTo>
                <a:lnTo>
                  <a:pt x="38862" y="104520"/>
                </a:lnTo>
                <a:lnTo>
                  <a:pt x="38862" y="81533"/>
                </a:lnTo>
                <a:lnTo>
                  <a:pt x="39100" y="71651"/>
                </a:lnTo>
                <a:lnTo>
                  <a:pt x="49911" y="28447"/>
                </a:lnTo>
                <a:lnTo>
                  <a:pt x="85010" y="3444"/>
                </a:lnTo>
                <a:lnTo>
                  <a:pt x="98934" y="859"/>
                </a:lnTo>
                <a:lnTo>
                  <a:pt x="115062" y="0"/>
                </a:lnTo>
                <a:close/>
              </a:path>
            </a:pathLst>
          </a:custGeom>
          <a:ln w="317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43839" y="954784"/>
            <a:ext cx="15240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32" name="object 32"/>
          <p:cNvSpPr/>
          <p:nvPr/>
        </p:nvSpPr>
        <p:spPr>
          <a:xfrm>
            <a:off x="185417" y="2003711"/>
            <a:ext cx="152400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33" name="object 33"/>
          <p:cNvSpPr txBox="1"/>
          <p:nvPr/>
        </p:nvSpPr>
        <p:spPr>
          <a:xfrm>
            <a:off x="-71375" y="738442"/>
            <a:ext cx="9065261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DejaVu Sans"/>
              <a:cs typeface="DejaVu Sans"/>
            </a:endParaRPr>
          </a:p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DejaVu Sans"/>
                <a:cs typeface="DejaVu Sans"/>
              </a:rPr>
              <a:t>The actual task of the function is implemented in the Function</a:t>
            </a:r>
          </a:p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DejaVu Sans"/>
                <a:cs typeface="DejaVu Sans"/>
              </a:rPr>
              <a:t>Definition.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lang="en-US" sz="2400" dirty="0" smtClean="0">
                <a:latin typeface="DejaVu Sans"/>
                <a:cs typeface="DejaVu Sans"/>
              </a:rPr>
              <a:t> The function definition is also known as </a:t>
            </a:r>
            <a:r>
              <a:rPr lang="en-US" sz="2400" b="1" dirty="0" smtClean="0">
                <a:latin typeface="DejaVu Sans"/>
                <a:cs typeface="DejaVu Sans"/>
              </a:rPr>
              <a:t>body of the function</a:t>
            </a:r>
            <a:r>
              <a:rPr lang="en-US" sz="2400" dirty="0" smtClean="0">
                <a:latin typeface="DejaVu Sans"/>
                <a:cs typeface="DejaVu Sans"/>
              </a:rPr>
              <a:t>.</a:t>
            </a:r>
          </a:p>
          <a:p>
            <a:pPr marL="299085">
              <a:lnSpc>
                <a:spcPct val="100000"/>
              </a:lnSpc>
            </a:pP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  <a:spcBef>
                <a:spcPts val="5"/>
              </a:spcBef>
            </a:pPr>
            <a:r>
              <a:rPr lang="en-US" sz="2400" b="1" dirty="0" smtClean="0">
                <a:latin typeface="Trebuchet MS"/>
                <a:cs typeface="Trebuchet MS"/>
              </a:rPr>
              <a:t>     </a:t>
            </a:r>
            <a:r>
              <a:rPr sz="2400" b="1" dirty="0" smtClean="0">
                <a:latin typeface="Trebuchet MS"/>
                <a:cs typeface="Trebuchet MS"/>
              </a:rPr>
              <a:t>Synta</a:t>
            </a:r>
            <a:r>
              <a:rPr lang="en-US" sz="2400" dirty="0" smtClean="0">
                <a:latin typeface="DejaVu Sans"/>
                <a:cs typeface="Trebuchet MS"/>
              </a:rPr>
              <a:t>x for Function definition</a:t>
            </a:r>
          </a:p>
          <a:p>
            <a:pPr marL="12700">
              <a:lnSpc>
                <a:spcPts val="2115"/>
              </a:lnSpc>
              <a:spcBef>
                <a:spcPts val="5"/>
              </a:spcBef>
            </a:pPr>
            <a:endParaRPr lang="en-US" sz="2400" dirty="0" smtClean="0">
              <a:latin typeface="DejaVu Sans"/>
              <a:cs typeface="Trebuchet MS"/>
            </a:endParaRPr>
          </a:p>
          <a:p>
            <a:pPr marL="12700">
              <a:lnSpc>
                <a:spcPts val="2115"/>
              </a:lnSpc>
              <a:spcBef>
                <a:spcPts val="5"/>
              </a:spcBef>
            </a:pPr>
            <a:r>
              <a:rPr lang="en-US" sz="2400" dirty="0" smtClean="0">
                <a:latin typeface="DejaVu Sans"/>
                <a:cs typeface="DejaVu Sans"/>
              </a:rPr>
              <a:t>  return-type function_name(arg-type name-1,..,arg-type name-n)</a:t>
            </a:r>
          </a:p>
          <a:p>
            <a:pPr marL="12700">
              <a:lnSpc>
                <a:spcPts val="2115"/>
              </a:lnSpc>
              <a:spcBef>
                <a:spcPts val="5"/>
              </a:spcBef>
            </a:pPr>
            <a:r>
              <a:rPr lang="en-US" sz="2400" dirty="0">
                <a:latin typeface="DejaVu Sans"/>
                <a:cs typeface="DejaVu Sans"/>
              </a:rPr>
              <a:t> </a:t>
            </a:r>
            <a:r>
              <a:rPr lang="en-US" sz="2400" dirty="0" smtClean="0">
                <a:latin typeface="DejaVu Sans"/>
                <a:cs typeface="DejaVu Sans"/>
              </a:rPr>
              <a:t>                                                                                </a:t>
            </a:r>
            <a:r>
              <a:rPr sz="2400" dirty="0" smtClean="0">
                <a:latin typeface="DejaVu Sans"/>
                <a:cs typeface="DejaVu Sans"/>
              </a:rPr>
              <a:t> </a:t>
            </a:r>
            <a:r>
              <a:rPr lang="en-US" sz="2400" dirty="0" smtClean="0">
                <a:latin typeface="DejaVu Sans"/>
                <a:cs typeface="DejaVu Sans"/>
              </a:rPr>
              <a:t> </a:t>
            </a:r>
            <a:r>
              <a:rPr sz="2400" dirty="0" smtClean="0">
                <a:latin typeface="DejaVu Sans"/>
                <a:cs typeface="DejaVu Sans"/>
              </a:rPr>
              <a:t>---- </a:t>
            </a:r>
            <a:r>
              <a:rPr sz="2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endParaRPr lang="en-US" sz="2400" b="1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ts val="2235"/>
              </a:lnSpc>
            </a:pPr>
            <a:r>
              <a:rPr sz="2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                                                                                 Header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1458" y="4616538"/>
            <a:ext cx="2739832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ejaVu Sans"/>
                <a:cs typeface="DejaVu Sans"/>
              </a:rPr>
              <a:t>{</a:t>
            </a: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declarations;  statements;  </a:t>
            </a:r>
            <a:r>
              <a:rPr sz="2400" dirty="0" smtClean="0">
                <a:latin typeface="DejaVu Sans"/>
                <a:cs typeface="DejaVu Sans"/>
              </a:rPr>
              <a:t>return(expr</a:t>
            </a:r>
            <a:r>
              <a:rPr lang="en-US" sz="2400" dirty="0" smtClean="0">
                <a:latin typeface="DejaVu Sans"/>
                <a:cs typeface="DejaVu Sans"/>
              </a:rPr>
              <a:t>e</a:t>
            </a:r>
            <a:r>
              <a:rPr sz="2400" dirty="0" smtClean="0">
                <a:latin typeface="DejaVu Sans"/>
                <a:cs typeface="DejaVu Sans"/>
              </a:rPr>
              <a:t>ssion</a:t>
            </a:r>
            <a:r>
              <a:rPr sz="2400" dirty="0">
                <a:latin typeface="DejaVu Sans"/>
                <a:cs typeface="DejaVu Sans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}</a:t>
            </a:r>
          </a:p>
        </p:txBody>
      </p:sp>
      <p:sp>
        <p:nvSpPr>
          <p:cNvPr id="35" name="object 35"/>
          <p:cNvSpPr/>
          <p:nvPr/>
        </p:nvSpPr>
        <p:spPr>
          <a:xfrm>
            <a:off x="4060634" y="4862066"/>
            <a:ext cx="216535" cy="1368425"/>
          </a:xfrm>
          <a:custGeom>
            <a:avLst/>
            <a:gdLst/>
            <a:ahLst/>
            <a:cxnLst/>
            <a:rect l="l" t="t" r="r" b="b"/>
            <a:pathLst>
              <a:path w="216535" h="1368425">
                <a:moveTo>
                  <a:pt x="0" y="0"/>
                </a:moveTo>
                <a:lnTo>
                  <a:pt x="42068" y="1424"/>
                </a:lnTo>
                <a:lnTo>
                  <a:pt x="76422" y="5302"/>
                </a:lnTo>
                <a:lnTo>
                  <a:pt x="99583" y="11037"/>
                </a:lnTo>
                <a:lnTo>
                  <a:pt x="108076" y="18034"/>
                </a:lnTo>
                <a:lnTo>
                  <a:pt x="108076" y="666114"/>
                </a:lnTo>
                <a:lnTo>
                  <a:pt x="116550" y="673092"/>
                </a:lnTo>
                <a:lnTo>
                  <a:pt x="139668" y="678783"/>
                </a:lnTo>
                <a:lnTo>
                  <a:pt x="173978" y="682617"/>
                </a:lnTo>
                <a:lnTo>
                  <a:pt x="216026" y="684022"/>
                </a:lnTo>
                <a:lnTo>
                  <a:pt x="173978" y="685446"/>
                </a:lnTo>
                <a:lnTo>
                  <a:pt x="139668" y="689324"/>
                </a:lnTo>
                <a:lnTo>
                  <a:pt x="116550" y="695059"/>
                </a:lnTo>
                <a:lnTo>
                  <a:pt x="108076" y="702056"/>
                </a:lnTo>
                <a:lnTo>
                  <a:pt x="108076" y="1350137"/>
                </a:lnTo>
                <a:lnTo>
                  <a:pt x="99583" y="1357133"/>
                </a:lnTo>
                <a:lnTo>
                  <a:pt x="76422" y="1362868"/>
                </a:lnTo>
                <a:lnTo>
                  <a:pt x="42068" y="1366746"/>
                </a:lnTo>
                <a:lnTo>
                  <a:pt x="0" y="136817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6" name="object 36"/>
          <p:cNvSpPr txBox="1"/>
          <p:nvPr/>
        </p:nvSpPr>
        <p:spPr>
          <a:xfrm>
            <a:off x="4931417" y="5063696"/>
            <a:ext cx="1591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Function Body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9" name="object 30"/>
          <p:cNvSpPr/>
          <p:nvPr/>
        </p:nvSpPr>
        <p:spPr>
          <a:xfrm>
            <a:off x="72833" y="1207007"/>
            <a:ext cx="152400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30"/>
          <p:cNvSpPr/>
          <p:nvPr/>
        </p:nvSpPr>
        <p:spPr>
          <a:xfrm>
            <a:off x="42354" y="2231962"/>
            <a:ext cx="152400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8986520" cy="492443"/>
          </a:xfrm>
        </p:spPr>
        <p:txBody>
          <a:bodyPr/>
          <a:lstStyle/>
          <a:p>
            <a:r>
              <a:rPr lang="en-US" sz="3200" b="1" u="none" dirty="0" smtClean="0"/>
              <a:t>Function call</a:t>
            </a:r>
            <a:endParaRPr lang="en-US" sz="3200" b="1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68598"/>
            <a:ext cx="8361934" cy="5232202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The function call tells the compiler when to execute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function definition.</a:t>
            </a:r>
          </a:p>
          <a:p>
            <a:r>
              <a:rPr lang="en-US" sz="2400" dirty="0" smtClean="0"/>
              <a:t>When a function call is executed, the execution control jumps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to the function definition where the actual code gets       </a:t>
            </a:r>
          </a:p>
          <a:p>
            <a:r>
              <a:rPr lang="en-US" sz="2400" dirty="0" smtClean="0"/>
              <a:t>  executed and returns to the same function call once the     </a:t>
            </a:r>
          </a:p>
          <a:p>
            <a:r>
              <a:rPr lang="en-US" sz="2400" dirty="0" smtClean="0"/>
              <a:t>  execution completes.</a:t>
            </a:r>
          </a:p>
          <a:p>
            <a:r>
              <a:rPr lang="en-US" sz="2400" dirty="0" smtClean="0"/>
              <a:t>The function call is performed inside main function or inside </a:t>
            </a:r>
          </a:p>
          <a:p>
            <a:r>
              <a:rPr lang="en-US" sz="2400" dirty="0" smtClean="0"/>
              <a:t>  any other function or inside the function itself.</a:t>
            </a:r>
            <a:endParaRPr lang="en-US" sz="2400" dirty="0"/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 smtClean="0"/>
              <a:t>Syntax for function call</a:t>
            </a:r>
          </a:p>
          <a:p>
            <a:endParaRPr lang="en-US" sz="2800" dirty="0"/>
          </a:p>
          <a:p>
            <a:r>
              <a:rPr lang="en-US" sz="2800" dirty="0" smtClean="0"/>
              <a:t>Function_name(parameters lists);</a:t>
            </a:r>
          </a:p>
        </p:txBody>
      </p:sp>
      <p:sp>
        <p:nvSpPr>
          <p:cNvPr id="4" name="object 30"/>
          <p:cNvSpPr/>
          <p:nvPr/>
        </p:nvSpPr>
        <p:spPr>
          <a:xfrm>
            <a:off x="142302" y="2246504"/>
            <a:ext cx="128652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0"/>
          <p:cNvSpPr/>
          <p:nvPr/>
        </p:nvSpPr>
        <p:spPr>
          <a:xfrm>
            <a:off x="194754" y="36576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30"/>
          <p:cNvSpPr/>
          <p:nvPr/>
        </p:nvSpPr>
        <p:spPr>
          <a:xfrm>
            <a:off x="145668" y="15240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60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34640" y="387667"/>
            <a:ext cx="4724325" cy="470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1905000" y="1295400"/>
            <a:ext cx="518152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DejaVu Sans"/>
                <a:cs typeface="DejaVu Sans"/>
              </a:rPr>
              <a:t>Function can be return </a:t>
            </a:r>
            <a:r>
              <a:rPr sz="2400" dirty="0" smtClean="0">
                <a:latin typeface="DejaVu Sans"/>
                <a:cs typeface="DejaVu Sans"/>
              </a:rPr>
              <a:t> </a:t>
            </a:r>
            <a:r>
              <a:rPr sz="2400" dirty="0">
                <a:latin typeface="DejaVu Sans"/>
                <a:cs typeface="DejaVu Sans"/>
              </a:rPr>
              <a:t>any </a:t>
            </a:r>
            <a:r>
              <a:rPr sz="2400" dirty="0" smtClean="0">
                <a:latin typeface="DejaVu Sans"/>
                <a:cs typeface="DejaVu Sans"/>
              </a:rPr>
              <a:t>of</a:t>
            </a:r>
            <a:r>
              <a:rPr lang="en-US" sz="2400" dirty="0" smtClean="0">
                <a:latin typeface="DejaVu Sans"/>
                <a:cs typeface="DejaVu Sans"/>
              </a:rPr>
              <a:t> the</a:t>
            </a:r>
            <a:r>
              <a:rPr sz="2400" dirty="0" smtClean="0">
                <a:latin typeface="DejaVu Sans"/>
                <a:cs typeface="DejaVu Sans"/>
              </a:rPr>
              <a:t> </a:t>
            </a:r>
            <a:r>
              <a:rPr sz="2400" dirty="0">
                <a:latin typeface="DejaVu Sans"/>
                <a:cs typeface="DejaVu Sans"/>
              </a:rPr>
              <a:t>C‟s data type:</a:t>
            </a:r>
          </a:p>
          <a:p>
            <a:pPr marL="927100" marR="1386205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char </a:t>
            </a:r>
            <a:endParaRPr lang="en-US" sz="2400" dirty="0" smtClean="0">
              <a:latin typeface="DejaVu Sans"/>
              <a:cs typeface="DejaVu Sans"/>
            </a:endParaRPr>
          </a:p>
          <a:p>
            <a:pPr marL="927100" marR="1386205">
              <a:lnSpc>
                <a:spcPct val="100000"/>
              </a:lnSpc>
            </a:pPr>
            <a:r>
              <a:rPr sz="2400" dirty="0" smtClean="0">
                <a:latin typeface="DejaVu Sans"/>
                <a:cs typeface="DejaVu Sans"/>
              </a:rPr>
              <a:t>int </a:t>
            </a:r>
            <a:endParaRPr lang="en-US" sz="2400" dirty="0" smtClean="0">
              <a:latin typeface="DejaVu Sans"/>
              <a:cs typeface="DejaVu Sans"/>
            </a:endParaRPr>
          </a:p>
          <a:p>
            <a:pPr marL="927100" marR="1386205">
              <a:lnSpc>
                <a:spcPct val="100000"/>
              </a:lnSpc>
            </a:pPr>
            <a:r>
              <a:rPr lang="en-US" sz="2400" dirty="0">
                <a:latin typeface="DejaVu Sans"/>
                <a:cs typeface="DejaVu Sans"/>
              </a:rPr>
              <a:t>f</a:t>
            </a:r>
            <a:r>
              <a:rPr sz="2400" dirty="0" smtClean="0">
                <a:latin typeface="DejaVu Sans"/>
                <a:cs typeface="DejaVu Sans"/>
              </a:rPr>
              <a:t>loa</a:t>
            </a:r>
            <a:r>
              <a:rPr lang="en-US" sz="2400" dirty="0" smtClean="0">
                <a:latin typeface="DejaVu Sans"/>
                <a:cs typeface="DejaVu Sans"/>
              </a:rPr>
              <a:t>t</a:t>
            </a:r>
          </a:p>
          <a:p>
            <a:pPr marL="927100" marR="1386205">
              <a:lnSpc>
                <a:spcPct val="100000"/>
              </a:lnSpc>
            </a:pPr>
            <a:r>
              <a:rPr sz="2400" dirty="0" smtClean="0">
                <a:latin typeface="DejaVu Sans"/>
                <a:cs typeface="DejaVu Sans"/>
              </a:rPr>
              <a:t>long………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9400" y="4270670"/>
            <a:ext cx="342087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r>
              <a:rPr sz="2400" spc="-135" dirty="0" smtClean="0">
                <a:latin typeface="DejaVu Sans"/>
                <a:cs typeface="DejaVu Sans"/>
              </a:rPr>
              <a:t> </a:t>
            </a:r>
            <a:r>
              <a:rPr lang="en-US" sz="2400" spc="-135" dirty="0" smtClean="0">
                <a:latin typeface="DejaVu Sans"/>
                <a:cs typeface="DejaVu Sans"/>
              </a:rPr>
              <a:t>/* </a:t>
            </a:r>
            <a:r>
              <a:rPr lang="en-US" sz="2400" dirty="0" smtClean="0">
                <a:latin typeface="DejaVu Sans"/>
                <a:cs typeface="DejaVu Sans"/>
              </a:rPr>
              <a:t>Returns int */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endParaRPr lang="en-US"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r>
              <a:rPr lang="en-US" sz="2400" dirty="0" smtClean="0">
                <a:latin typeface="DejaVu Sans"/>
                <a:cs typeface="DejaVu Sans"/>
              </a:rPr>
              <a:t>/* Returns float */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endParaRPr lang="en-US"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1535" algn="l"/>
              </a:tabLst>
            </a:pPr>
            <a:r>
              <a:rPr lang="en-US" sz="2400" dirty="0" smtClean="0">
                <a:latin typeface="DejaVu Sans"/>
                <a:cs typeface="DejaVu Sans"/>
              </a:rPr>
              <a:t>/* Returns Nothing */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126" y="4270670"/>
            <a:ext cx="134366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ejaVu Sans"/>
                <a:cs typeface="DejaVu Sans"/>
              </a:rPr>
              <a:t>int func1(...)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float func2(...)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void func3(...)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6126" y="3180450"/>
            <a:ext cx="32065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5"/>
              </a:spcBef>
            </a:pPr>
            <a:endParaRPr lang="en-US"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/>
            <a:r>
              <a:rPr lang="en-US" sz="2800" spc="-215" dirty="0">
                <a:solidFill>
                  <a:prstClr val="black"/>
                </a:solidFill>
                <a:latin typeface="DejaVu Sans"/>
                <a:cs typeface="DejaVu Sans"/>
              </a:rPr>
              <a:t>Examples:</a:t>
            </a:r>
            <a:endParaRPr lang="en-US" sz="2800" dirty="0">
              <a:solidFill>
                <a:prstClr val="black"/>
              </a:solidFill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61716" y="990600"/>
            <a:ext cx="4273221" cy="476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478450" y="2131224"/>
            <a:ext cx="9322731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Based on the data flow between the calling function and 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called function, the functions are classified as follows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1485265">
              <a:lnSpc>
                <a:spcPct val="100000"/>
              </a:lnSpc>
            </a:pPr>
            <a:r>
              <a:rPr lang="en-US" sz="2400" dirty="0" smtClean="0">
                <a:latin typeface="Trebuchet MS"/>
                <a:cs typeface="Trebuchet MS"/>
              </a:rPr>
              <a:t>1.F</a:t>
            </a:r>
            <a:r>
              <a:rPr sz="2400" dirty="0" smtClean="0">
                <a:latin typeface="Trebuchet MS"/>
                <a:cs typeface="Trebuchet MS"/>
              </a:rPr>
              <a:t>unction with</a:t>
            </a:r>
            <a:r>
              <a:rPr lang="en-US" sz="2400" dirty="0" smtClean="0">
                <a:latin typeface="Trebuchet MS"/>
                <a:cs typeface="Trebuchet MS"/>
              </a:rPr>
              <a:t>out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parameters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 </a:t>
            </a:r>
            <a:r>
              <a:rPr lang="en-US" sz="2400" dirty="0" smtClean="0">
                <a:latin typeface="Trebuchet MS"/>
                <a:cs typeface="Trebuchet MS"/>
              </a:rPr>
              <a:t>without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return </a:t>
            </a:r>
            <a:r>
              <a:rPr sz="2400" dirty="0" smtClean="0">
                <a:latin typeface="Trebuchet MS"/>
                <a:cs typeface="Trebuchet MS"/>
              </a:rPr>
              <a:t>value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12700" marR="1485265">
              <a:lnSpc>
                <a:spcPct val="100000"/>
              </a:lnSpc>
            </a:pPr>
            <a:r>
              <a:rPr lang="en-US" sz="2400" dirty="0" smtClean="0">
                <a:latin typeface="Trebuchet MS"/>
                <a:cs typeface="Trebuchet MS"/>
              </a:rPr>
              <a:t>2.F</a:t>
            </a:r>
            <a:r>
              <a:rPr sz="2400" dirty="0" smtClean="0">
                <a:latin typeface="Trebuchet MS"/>
                <a:cs typeface="Trebuchet MS"/>
              </a:rPr>
              <a:t>unction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lang="en-US" sz="2400" dirty="0" smtClean="0">
                <a:latin typeface="Trebuchet MS"/>
                <a:cs typeface="Trebuchet MS"/>
              </a:rPr>
              <a:t>parameters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 </a:t>
            </a:r>
            <a:r>
              <a:rPr lang="en-US" sz="2400" dirty="0" smtClean="0">
                <a:latin typeface="Trebuchet MS"/>
                <a:cs typeface="Trebuchet MS"/>
              </a:rPr>
              <a:t>without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return value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dirty="0" smtClean="0">
                <a:latin typeface="Trebuchet MS"/>
                <a:cs typeface="Trebuchet MS"/>
              </a:rPr>
              <a:t>3.F</a:t>
            </a:r>
            <a:r>
              <a:rPr sz="2400" dirty="0" smtClean="0">
                <a:latin typeface="Trebuchet MS"/>
                <a:cs typeface="Trebuchet MS"/>
              </a:rPr>
              <a:t>unction with</a:t>
            </a:r>
            <a:r>
              <a:rPr lang="en-US" sz="2400" dirty="0" smtClean="0">
                <a:latin typeface="Trebuchet MS"/>
                <a:cs typeface="Trebuchet MS"/>
              </a:rPr>
              <a:t>out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parameters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 </a:t>
            </a:r>
            <a:r>
              <a:rPr lang="en-US" sz="2400" dirty="0" smtClean="0">
                <a:latin typeface="Trebuchet MS"/>
                <a:cs typeface="Trebuchet MS"/>
              </a:rPr>
              <a:t>with return</a:t>
            </a:r>
            <a:r>
              <a:rPr sz="2400" dirty="0" smtClean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value</a:t>
            </a: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Trebuchet MS"/>
                <a:cs typeface="Trebuchet MS"/>
              </a:rPr>
              <a:t>4.F</a:t>
            </a:r>
            <a:r>
              <a:rPr sz="2400" dirty="0" smtClean="0">
                <a:latin typeface="Trebuchet MS"/>
                <a:cs typeface="Trebuchet MS"/>
              </a:rPr>
              <a:t>unction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lang="en-US" sz="2400" dirty="0" smtClean="0">
                <a:latin typeface="Trebuchet MS"/>
                <a:cs typeface="Trebuchet MS"/>
              </a:rPr>
              <a:t>parameters</a:t>
            </a:r>
            <a:r>
              <a:rPr sz="2400" dirty="0" smtClean="0">
                <a:latin typeface="Trebuchet MS"/>
                <a:cs typeface="Trebuchet MS"/>
              </a:rPr>
              <a:t> and </a:t>
            </a:r>
            <a:r>
              <a:rPr lang="en-US" sz="2400" dirty="0" smtClean="0">
                <a:latin typeface="Trebuchet MS"/>
                <a:cs typeface="Trebuchet MS"/>
              </a:rPr>
              <a:t>with return</a:t>
            </a:r>
            <a:r>
              <a:rPr sz="2400" dirty="0" smtClean="0">
                <a:latin typeface="Trebuchet MS"/>
                <a:cs typeface="Trebuchet MS"/>
              </a:rPr>
              <a:t> value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" y="228600"/>
            <a:ext cx="8986520" cy="492443"/>
          </a:xfrm>
        </p:spPr>
        <p:txBody>
          <a:bodyPr/>
          <a:lstStyle/>
          <a:p>
            <a:r>
              <a:rPr lang="en-US" u="none" dirty="0" smtClean="0"/>
              <a:t>                               </a:t>
            </a:r>
            <a:r>
              <a:rPr lang="en-US" sz="3200" u="none" dirty="0" smtClean="0"/>
              <a:t>Syntax</a:t>
            </a:r>
            <a:endParaRPr lang="en-US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71966" cy="5245663"/>
          </a:xfrm>
        </p:spPr>
        <p:txBody>
          <a:bodyPr/>
          <a:lstStyle/>
          <a:p>
            <a:r>
              <a:rPr lang="en-US" sz="2000" b="1" dirty="0" smtClean="0"/>
              <a:t>Without parameter and without               With parameter and without  </a:t>
            </a:r>
          </a:p>
          <a:p>
            <a:r>
              <a:rPr lang="en-US" sz="2000" b="1" dirty="0" smtClean="0"/>
              <a:t>    return value                                                 return value</a:t>
            </a:r>
          </a:p>
          <a:p>
            <a:endParaRPr lang="en-US" sz="2000" dirty="0" smtClean="0"/>
          </a:p>
          <a:p>
            <a:r>
              <a:rPr lang="en-US" sz="2000" dirty="0" smtClean="0"/>
              <a:t>void fun_name()                                          void fun_name(par_list)                                                              </a:t>
            </a:r>
          </a:p>
          <a:p>
            <a:r>
              <a:rPr lang="en-US" sz="2000" dirty="0" smtClean="0"/>
              <a:t>{                                                                  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statements;                                     	statements;</a:t>
            </a:r>
          </a:p>
          <a:p>
            <a:r>
              <a:rPr lang="en-US" sz="2000" dirty="0" smtClean="0"/>
              <a:t>}                                                                    }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Without parameter and with                   With parameter and with </a:t>
            </a:r>
            <a:endParaRPr lang="en-US" sz="2000" b="1" dirty="0"/>
          </a:p>
          <a:p>
            <a:r>
              <a:rPr lang="en-US" sz="2000" b="1" dirty="0" smtClean="0"/>
              <a:t>       return value                                             return value</a:t>
            </a:r>
          </a:p>
          <a:p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en_type fun_name()                                  </a:t>
            </a:r>
            <a:r>
              <a:rPr lang="en-US" sz="2000" dirty="0"/>
              <a:t>r</a:t>
            </a:r>
            <a:r>
              <a:rPr lang="en-US" sz="2000" dirty="0" smtClean="0"/>
              <a:t>en_type fun_name(par_list)</a:t>
            </a:r>
          </a:p>
          <a:p>
            <a:r>
              <a:rPr lang="en-US" sz="2000" dirty="0" smtClean="0"/>
              <a:t>{                                                                    {                                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statements;                                      	statements;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return(expression);                                   return(expression);</a:t>
            </a:r>
          </a:p>
          <a:p>
            <a:r>
              <a:rPr lang="en-US" sz="2000" dirty="0" smtClean="0"/>
              <a:t>}                                                             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96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6356" y="1524000"/>
            <a:ext cx="4009262" cy="378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dirty="0"/>
          </a:p>
        </p:txBody>
      </p:sp>
      <p:sp>
        <p:nvSpPr>
          <p:cNvPr id="24" name="object 24"/>
          <p:cNvSpPr/>
          <p:nvPr/>
        </p:nvSpPr>
        <p:spPr>
          <a:xfrm>
            <a:off x="464818" y="2586990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64818" y="3849311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464818" y="5105400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71828" y="2438400"/>
            <a:ext cx="7597140" cy="3351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DejaVu Sans"/>
                <a:cs typeface="DejaVu Sans"/>
              </a:rPr>
              <a:t> Function is a subpart of program used to perform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DejaVu Sans"/>
                <a:cs typeface="DejaVu Sans"/>
              </a:rPr>
              <a:t> specific task and it is executed individually.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DejaVu Sans"/>
              <a:cs typeface="DejaVu Sans"/>
            </a:endParaRPr>
          </a:p>
          <a:p>
            <a:pPr marL="12700" marR="5080">
              <a:lnSpc>
                <a:spcPct val="195000"/>
              </a:lnSpc>
              <a:spcBef>
                <a:spcPts val="105"/>
              </a:spcBef>
            </a:pPr>
            <a:r>
              <a:rPr sz="2400" dirty="0" smtClean="0">
                <a:latin typeface="DejaVu Sans"/>
                <a:cs typeface="DejaVu Sans"/>
              </a:rPr>
              <a:t> Basically </a:t>
            </a:r>
            <a:r>
              <a:rPr sz="2400" dirty="0">
                <a:latin typeface="DejaVu Sans"/>
                <a:cs typeface="DejaVu Sans"/>
              </a:rPr>
              <a:t>a job of </a:t>
            </a:r>
            <a:r>
              <a:rPr sz="2400" b="1" i="1" dirty="0">
                <a:latin typeface="Trebuchet MS"/>
                <a:cs typeface="Trebuchet MS"/>
              </a:rPr>
              <a:t>function </a:t>
            </a:r>
            <a:r>
              <a:rPr sz="2400" dirty="0">
                <a:latin typeface="DejaVu Sans"/>
                <a:cs typeface="DejaVu Sans"/>
              </a:rPr>
              <a:t>is to do </a:t>
            </a:r>
            <a:r>
              <a:rPr sz="2400" dirty="0" smtClean="0">
                <a:latin typeface="DejaVu Sans"/>
                <a:cs typeface="DejaVu Sans"/>
              </a:rPr>
              <a:t>somethin</a:t>
            </a:r>
            <a:r>
              <a:rPr lang="en-US" sz="2400" dirty="0" smtClean="0">
                <a:latin typeface="DejaVu Sans"/>
                <a:cs typeface="DejaVu Sans"/>
              </a:rPr>
              <a:t>g</a:t>
            </a:r>
          </a:p>
          <a:p>
            <a:pPr marL="12700" marR="5080">
              <a:lnSpc>
                <a:spcPct val="195000"/>
              </a:lnSpc>
              <a:spcBef>
                <a:spcPts val="1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lang="en-US" sz="2400" dirty="0" smtClean="0">
                <a:latin typeface="DejaVu Sans"/>
                <a:cs typeface="DejaVu Sans"/>
              </a:rPr>
              <a:t>Every </a:t>
            </a:r>
            <a:r>
              <a:rPr sz="2400" dirty="0" smtClean="0">
                <a:latin typeface="DejaVu Sans"/>
                <a:cs typeface="DejaVu Sans"/>
              </a:rPr>
              <a:t>C </a:t>
            </a:r>
            <a:r>
              <a:rPr sz="2400" dirty="0">
                <a:latin typeface="DejaVu Sans"/>
                <a:cs typeface="DejaVu Sans"/>
              </a:rPr>
              <a:t>program contain at least one function </a:t>
            </a:r>
            <a:r>
              <a:rPr lang="en-US" sz="2400" dirty="0" smtClean="0">
                <a:latin typeface="DejaVu Sans"/>
                <a:cs typeface="DejaVu Sans"/>
              </a:rPr>
              <a:t>called </a:t>
            </a:r>
            <a:r>
              <a:rPr sz="2400" dirty="0" smtClean="0">
                <a:latin typeface="DejaVu Sans"/>
                <a:cs typeface="DejaVu Sans"/>
              </a:rPr>
              <a:t>main</a:t>
            </a:r>
            <a:r>
              <a:rPr sz="2400" dirty="0">
                <a:latin typeface="DejaVu Sans"/>
                <a:cs typeface="DejaVu Sans"/>
              </a:rPr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" y="1752600"/>
            <a:ext cx="8986520" cy="2092881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u="none" dirty="0" smtClean="0"/>
              <a:t>            </a:t>
            </a:r>
            <a:r>
              <a:rPr lang="en-US" sz="4800" b="1" u="none" dirty="0" smtClean="0"/>
              <a:t>Why Do We Need </a:t>
            </a:r>
            <a:br>
              <a:rPr lang="en-US" sz="4800" b="1" u="none" dirty="0" smtClean="0"/>
            </a:br>
            <a:r>
              <a:rPr lang="en-US" sz="4800" b="1" u="none" dirty="0" smtClean="0"/>
              <a:t>                Function</a:t>
            </a:r>
            <a:endParaRPr lang="en-US" sz="4800" b="1" u="none" dirty="0"/>
          </a:p>
        </p:txBody>
      </p:sp>
    </p:spTree>
    <p:extLst>
      <p:ext uri="{BB962C8B-B14F-4D97-AF65-F5344CB8AC3E}">
        <p14:creationId xmlns:p14="http://schemas.microsoft.com/office/powerpoint/2010/main" val="2759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" y="25399"/>
            <a:ext cx="8986520" cy="430887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32" y="1156461"/>
            <a:ext cx="8361934" cy="3693319"/>
          </a:xfrm>
        </p:spPr>
        <p:txBody>
          <a:bodyPr/>
          <a:lstStyle/>
          <a:p>
            <a:r>
              <a:rPr lang="en-US" sz="2400" dirty="0" smtClean="0"/>
              <a:t>Functions make the program more readable and understandable.</a:t>
            </a:r>
          </a:p>
          <a:p>
            <a:endParaRPr lang="en-US" sz="2400" dirty="0"/>
          </a:p>
          <a:p>
            <a:r>
              <a:rPr lang="en-US" sz="2400" dirty="0" smtClean="0"/>
              <a:t>Using functions the program implementation become easy.</a:t>
            </a:r>
          </a:p>
          <a:p>
            <a:endParaRPr lang="en-US" sz="2400" dirty="0"/>
          </a:p>
          <a:p>
            <a:r>
              <a:rPr lang="en-US" sz="2400" dirty="0" smtClean="0"/>
              <a:t>Once a function is created it can be used many times(code re-usability).</a:t>
            </a:r>
          </a:p>
          <a:p>
            <a:endParaRPr lang="en-US" sz="2400" dirty="0"/>
          </a:p>
          <a:p>
            <a:r>
              <a:rPr lang="en-US" sz="2400" dirty="0" smtClean="0"/>
              <a:t>Using functions large program can be divided into smaller modules</a:t>
            </a:r>
            <a:endParaRPr lang="en-US" sz="2400" dirty="0"/>
          </a:p>
        </p:txBody>
      </p:sp>
      <p:sp>
        <p:nvSpPr>
          <p:cNvPr id="4" name="object 33"/>
          <p:cNvSpPr/>
          <p:nvPr/>
        </p:nvSpPr>
        <p:spPr>
          <a:xfrm>
            <a:off x="91439" y="12954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4"/>
          <p:cNvSpPr/>
          <p:nvPr/>
        </p:nvSpPr>
        <p:spPr>
          <a:xfrm>
            <a:off x="91439" y="23622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35"/>
          <p:cNvSpPr/>
          <p:nvPr/>
        </p:nvSpPr>
        <p:spPr>
          <a:xfrm>
            <a:off x="91439" y="30480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6"/>
          <p:cNvSpPr/>
          <p:nvPr/>
        </p:nvSpPr>
        <p:spPr>
          <a:xfrm>
            <a:off x="91439" y="419481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5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0"/>
          <p:cNvSpPr/>
          <p:nvPr/>
        </p:nvSpPr>
        <p:spPr>
          <a:xfrm>
            <a:off x="2546665" y="1550158"/>
            <a:ext cx="2901696" cy="81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1"/>
          <p:cNvSpPr txBox="1"/>
          <p:nvPr/>
        </p:nvSpPr>
        <p:spPr>
          <a:xfrm>
            <a:off x="2701160" y="1550158"/>
            <a:ext cx="2592705" cy="839974"/>
          </a:xfrm>
          <a:prstGeom prst="rect">
            <a:avLst/>
          </a:prstGeom>
          <a:solidFill>
            <a:srgbClr val="FFFFFF"/>
          </a:solidFill>
          <a:ln w="25400">
            <a:solidFill>
              <a:srgbClr val="8063A1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790"/>
              </a:spcBef>
            </a:pPr>
            <a:r>
              <a:rPr sz="2400" b="1" spc="-95" dirty="0" smtClean="0">
                <a:latin typeface="Trebuchet MS"/>
                <a:cs typeface="Trebuchet MS"/>
              </a:rPr>
              <a:t>Classif</a:t>
            </a:r>
            <a:r>
              <a:rPr lang="en-US" sz="2400" b="1" spc="-95" dirty="0" smtClean="0">
                <a:latin typeface="Trebuchet MS"/>
                <a:cs typeface="Trebuchet MS"/>
              </a:rPr>
              <a:t>ication of</a:t>
            </a:r>
            <a:r>
              <a:rPr lang="en-US" sz="2400" b="1" spc="-250" dirty="0" smtClean="0">
                <a:latin typeface="Trebuchet MS"/>
                <a:cs typeface="Trebuchet MS"/>
              </a:rPr>
              <a:t>                     </a:t>
            </a:r>
            <a:r>
              <a:rPr sz="2400" b="1" spc="-120" dirty="0" smtClean="0">
                <a:latin typeface="Trebuchet MS"/>
                <a:cs typeface="Trebuchet MS"/>
              </a:rPr>
              <a:t>Function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2"/>
          <p:cNvSpPr/>
          <p:nvPr/>
        </p:nvSpPr>
        <p:spPr>
          <a:xfrm>
            <a:off x="2555364" y="2533397"/>
            <a:ext cx="1292860" cy="513080"/>
          </a:xfrm>
          <a:custGeom>
            <a:avLst/>
            <a:gdLst/>
            <a:ahLst/>
            <a:cxnLst/>
            <a:rect l="l" t="t" r="r" b="b"/>
            <a:pathLst>
              <a:path w="1292860" h="513079">
                <a:moveTo>
                  <a:pt x="92583" y="387350"/>
                </a:moveTo>
                <a:lnTo>
                  <a:pt x="83566" y="388239"/>
                </a:lnTo>
                <a:lnTo>
                  <a:pt x="78612" y="394335"/>
                </a:lnTo>
                <a:lnTo>
                  <a:pt x="0" y="489839"/>
                </a:lnTo>
                <a:lnTo>
                  <a:pt x="129540" y="512572"/>
                </a:lnTo>
                <a:lnTo>
                  <a:pt x="137033" y="507365"/>
                </a:lnTo>
                <a:lnTo>
                  <a:pt x="138430" y="499618"/>
                </a:lnTo>
                <a:lnTo>
                  <a:pt x="139450" y="493395"/>
                </a:lnTo>
                <a:lnTo>
                  <a:pt x="31496" y="493395"/>
                </a:lnTo>
                <a:lnTo>
                  <a:pt x="21590" y="466598"/>
                </a:lnTo>
                <a:lnTo>
                  <a:pt x="71169" y="448255"/>
                </a:lnTo>
                <a:lnTo>
                  <a:pt x="100584" y="412496"/>
                </a:lnTo>
                <a:lnTo>
                  <a:pt x="105663" y="406400"/>
                </a:lnTo>
                <a:lnTo>
                  <a:pt x="104775" y="397383"/>
                </a:lnTo>
                <a:lnTo>
                  <a:pt x="98679" y="392303"/>
                </a:lnTo>
                <a:lnTo>
                  <a:pt x="92583" y="387350"/>
                </a:lnTo>
                <a:close/>
              </a:path>
              <a:path w="1292860" h="513079">
                <a:moveTo>
                  <a:pt x="71169" y="448255"/>
                </a:moveTo>
                <a:lnTo>
                  <a:pt x="21590" y="466598"/>
                </a:lnTo>
                <a:lnTo>
                  <a:pt x="31496" y="493395"/>
                </a:lnTo>
                <a:lnTo>
                  <a:pt x="43167" y="489077"/>
                </a:lnTo>
                <a:lnTo>
                  <a:pt x="37592" y="489077"/>
                </a:lnTo>
                <a:lnTo>
                  <a:pt x="28956" y="465963"/>
                </a:lnTo>
                <a:lnTo>
                  <a:pt x="56604" y="465963"/>
                </a:lnTo>
                <a:lnTo>
                  <a:pt x="71169" y="448255"/>
                </a:lnTo>
                <a:close/>
              </a:path>
              <a:path w="1292860" h="513079">
                <a:moveTo>
                  <a:pt x="80987" y="475085"/>
                </a:moveTo>
                <a:lnTo>
                  <a:pt x="31496" y="493395"/>
                </a:lnTo>
                <a:lnTo>
                  <a:pt x="139450" y="493395"/>
                </a:lnTo>
                <a:lnTo>
                  <a:pt x="139700" y="491871"/>
                </a:lnTo>
                <a:lnTo>
                  <a:pt x="134493" y="484505"/>
                </a:lnTo>
                <a:lnTo>
                  <a:pt x="80987" y="475085"/>
                </a:lnTo>
                <a:close/>
              </a:path>
              <a:path w="1292860" h="513079">
                <a:moveTo>
                  <a:pt x="28956" y="465963"/>
                </a:moveTo>
                <a:lnTo>
                  <a:pt x="37592" y="489077"/>
                </a:lnTo>
                <a:lnTo>
                  <a:pt x="53119" y="470199"/>
                </a:lnTo>
                <a:lnTo>
                  <a:pt x="28956" y="465963"/>
                </a:lnTo>
                <a:close/>
              </a:path>
              <a:path w="1292860" h="513079">
                <a:moveTo>
                  <a:pt x="53119" y="470199"/>
                </a:moveTo>
                <a:lnTo>
                  <a:pt x="37592" y="489077"/>
                </a:lnTo>
                <a:lnTo>
                  <a:pt x="43167" y="489077"/>
                </a:lnTo>
                <a:lnTo>
                  <a:pt x="80987" y="475085"/>
                </a:lnTo>
                <a:lnTo>
                  <a:pt x="53119" y="470199"/>
                </a:lnTo>
                <a:close/>
              </a:path>
              <a:path w="1292860" h="513079">
                <a:moveTo>
                  <a:pt x="1282827" y="0"/>
                </a:moveTo>
                <a:lnTo>
                  <a:pt x="71169" y="448255"/>
                </a:lnTo>
                <a:lnTo>
                  <a:pt x="53119" y="470199"/>
                </a:lnTo>
                <a:lnTo>
                  <a:pt x="80987" y="475085"/>
                </a:lnTo>
                <a:lnTo>
                  <a:pt x="1292733" y="26797"/>
                </a:lnTo>
                <a:lnTo>
                  <a:pt x="1282827" y="0"/>
                </a:lnTo>
                <a:close/>
              </a:path>
              <a:path w="1292860" h="513079">
                <a:moveTo>
                  <a:pt x="56604" y="465963"/>
                </a:moveTo>
                <a:lnTo>
                  <a:pt x="28956" y="465963"/>
                </a:lnTo>
                <a:lnTo>
                  <a:pt x="53119" y="470199"/>
                </a:lnTo>
                <a:lnTo>
                  <a:pt x="56604" y="465963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43"/>
          <p:cNvSpPr/>
          <p:nvPr/>
        </p:nvSpPr>
        <p:spPr>
          <a:xfrm>
            <a:off x="3838191" y="2533397"/>
            <a:ext cx="1301115" cy="513080"/>
          </a:xfrm>
          <a:custGeom>
            <a:avLst/>
            <a:gdLst/>
            <a:ahLst/>
            <a:cxnLst/>
            <a:rect l="l" t="t" r="r" b="b"/>
            <a:pathLst>
              <a:path w="1301114" h="513079">
                <a:moveTo>
                  <a:pt x="1219910" y="475248"/>
                </a:moveTo>
                <a:lnTo>
                  <a:pt x="1166622" y="484759"/>
                </a:lnTo>
                <a:lnTo>
                  <a:pt x="1161415" y="492125"/>
                </a:lnTo>
                <a:lnTo>
                  <a:pt x="1162812" y="499872"/>
                </a:lnTo>
                <a:lnTo>
                  <a:pt x="1164082" y="507746"/>
                </a:lnTo>
                <a:lnTo>
                  <a:pt x="1171575" y="512826"/>
                </a:lnTo>
                <a:lnTo>
                  <a:pt x="1280338" y="493522"/>
                </a:lnTo>
                <a:lnTo>
                  <a:pt x="1269619" y="493522"/>
                </a:lnTo>
                <a:lnTo>
                  <a:pt x="1219910" y="475248"/>
                </a:lnTo>
                <a:close/>
              </a:path>
              <a:path w="1301114" h="513079">
                <a:moveTo>
                  <a:pt x="1247882" y="470265"/>
                </a:moveTo>
                <a:lnTo>
                  <a:pt x="1219910" y="475248"/>
                </a:lnTo>
                <a:lnTo>
                  <a:pt x="1269619" y="493522"/>
                </a:lnTo>
                <a:lnTo>
                  <a:pt x="1271207" y="489204"/>
                </a:lnTo>
                <a:lnTo>
                  <a:pt x="1263523" y="489204"/>
                </a:lnTo>
                <a:lnTo>
                  <a:pt x="1247882" y="470265"/>
                </a:lnTo>
                <a:close/>
              </a:path>
              <a:path w="1301114" h="513079">
                <a:moveTo>
                  <a:pt x="1208278" y="387477"/>
                </a:moveTo>
                <a:lnTo>
                  <a:pt x="1196213" y="397510"/>
                </a:lnTo>
                <a:lnTo>
                  <a:pt x="1195324" y="406527"/>
                </a:lnTo>
                <a:lnTo>
                  <a:pt x="1200277" y="412623"/>
                </a:lnTo>
                <a:lnTo>
                  <a:pt x="1229744" y="448302"/>
                </a:lnTo>
                <a:lnTo>
                  <a:pt x="1279525" y="466598"/>
                </a:lnTo>
                <a:lnTo>
                  <a:pt x="1269619" y="493522"/>
                </a:lnTo>
                <a:lnTo>
                  <a:pt x="1280338" y="493522"/>
                </a:lnTo>
                <a:lnTo>
                  <a:pt x="1301115" y="489839"/>
                </a:lnTo>
                <a:lnTo>
                  <a:pt x="1222375" y="394462"/>
                </a:lnTo>
                <a:lnTo>
                  <a:pt x="1217295" y="388366"/>
                </a:lnTo>
                <a:lnTo>
                  <a:pt x="1208278" y="387477"/>
                </a:lnTo>
                <a:close/>
              </a:path>
              <a:path w="1301114" h="513079">
                <a:moveTo>
                  <a:pt x="1272032" y="465963"/>
                </a:moveTo>
                <a:lnTo>
                  <a:pt x="1247882" y="470265"/>
                </a:lnTo>
                <a:lnTo>
                  <a:pt x="1263523" y="489204"/>
                </a:lnTo>
                <a:lnTo>
                  <a:pt x="1272032" y="465963"/>
                </a:lnTo>
                <a:close/>
              </a:path>
              <a:path w="1301114" h="513079">
                <a:moveTo>
                  <a:pt x="1277797" y="465963"/>
                </a:moveTo>
                <a:lnTo>
                  <a:pt x="1272032" y="465963"/>
                </a:lnTo>
                <a:lnTo>
                  <a:pt x="1263523" y="489204"/>
                </a:lnTo>
                <a:lnTo>
                  <a:pt x="1271207" y="489204"/>
                </a:lnTo>
                <a:lnTo>
                  <a:pt x="1279525" y="466598"/>
                </a:lnTo>
                <a:lnTo>
                  <a:pt x="1277797" y="465963"/>
                </a:lnTo>
                <a:close/>
              </a:path>
              <a:path w="1301114" h="513079">
                <a:moveTo>
                  <a:pt x="9906" y="0"/>
                </a:moveTo>
                <a:lnTo>
                  <a:pt x="0" y="26797"/>
                </a:lnTo>
                <a:lnTo>
                  <a:pt x="1219910" y="475248"/>
                </a:lnTo>
                <a:lnTo>
                  <a:pt x="1247882" y="470265"/>
                </a:lnTo>
                <a:lnTo>
                  <a:pt x="1229744" y="448302"/>
                </a:lnTo>
                <a:lnTo>
                  <a:pt x="9906" y="0"/>
                </a:lnTo>
                <a:close/>
              </a:path>
              <a:path w="1301114" h="513079">
                <a:moveTo>
                  <a:pt x="1229744" y="448302"/>
                </a:moveTo>
                <a:lnTo>
                  <a:pt x="1247882" y="470265"/>
                </a:lnTo>
                <a:lnTo>
                  <a:pt x="1272032" y="465963"/>
                </a:lnTo>
                <a:lnTo>
                  <a:pt x="1277797" y="465963"/>
                </a:lnTo>
                <a:lnTo>
                  <a:pt x="1229744" y="448302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33"/>
          <p:cNvSpPr/>
          <p:nvPr/>
        </p:nvSpPr>
        <p:spPr>
          <a:xfrm>
            <a:off x="4131181" y="3023237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59" h="720089">
                <a:moveTo>
                  <a:pt x="1008126" y="0"/>
                </a:moveTo>
                <a:lnTo>
                  <a:pt x="939104" y="830"/>
                </a:lnTo>
                <a:lnTo>
                  <a:pt x="871330" y="3286"/>
                </a:lnTo>
                <a:lnTo>
                  <a:pt x="804954" y="7313"/>
                </a:lnTo>
                <a:lnTo>
                  <a:pt x="740127" y="12858"/>
                </a:lnTo>
                <a:lnTo>
                  <a:pt x="676999" y="19868"/>
                </a:lnTo>
                <a:lnTo>
                  <a:pt x="615719" y="28289"/>
                </a:lnTo>
                <a:lnTo>
                  <a:pt x="556439" y="38067"/>
                </a:lnTo>
                <a:lnTo>
                  <a:pt x="499307" y="49148"/>
                </a:lnTo>
                <a:lnTo>
                  <a:pt x="444475" y="61480"/>
                </a:lnTo>
                <a:lnTo>
                  <a:pt x="392092" y="75009"/>
                </a:lnTo>
                <a:lnTo>
                  <a:pt x="342308" y="89680"/>
                </a:lnTo>
                <a:lnTo>
                  <a:pt x="295274" y="105441"/>
                </a:lnTo>
                <a:lnTo>
                  <a:pt x="251141" y="122238"/>
                </a:lnTo>
                <a:lnTo>
                  <a:pt x="210057" y="140017"/>
                </a:lnTo>
                <a:lnTo>
                  <a:pt x="172173" y="158725"/>
                </a:lnTo>
                <a:lnTo>
                  <a:pt x="137639" y="178307"/>
                </a:lnTo>
                <a:lnTo>
                  <a:pt x="79224" y="219884"/>
                </a:lnTo>
                <a:lnTo>
                  <a:pt x="36011" y="264318"/>
                </a:lnTo>
                <a:lnTo>
                  <a:pt x="9203" y="311181"/>
                </a:lnTo>
                <a:lnTo>
                  <a:pt x="0" y="360044"/>
                </a:lnTo>
                <a:lnTo>
                  <a:pt x="2325" y="384699"/>
                </a:lnTo>
                <a:lnTo>
                  <a:pt x="20481" y="432616"/>
                </a:lnTo>
                <a:lnTo>
                  <a:pt x="55642" y="478318"/>
                </a:lnTo>
                <a:lnTo>
                  <a:pt x="106606" y="521377"/>
                </a:lnTo>
                <a:lnTo>
                  <a:pt x="172173" y="561364"/>
                </a:lnTo>
                <a:lnTo>
                  <a:pt x="210057" y="580072"/>
                </a:lnTo>
                <a:lnTo>
                  <a:pt x="251141" y="597851"/>
                </a:lnTo>
                <a:lnTo>
                  <a:pt x="295275" y="614648"/>
                </a:lnTo>
                <a:lnTo>
                  <a:pt x="342308" y="630409"/>
                </a:lnTo>
                <a:lnTo>
                  <a:pt x="392092" y="645080"/>
                </a:lnTo>
                <a:lnTo>
                  <a:pt x="444475" y="658609"/>
                </a:lnTo>
                <a:lnTo>
                  <a:pt x="499307" y="670941"/>
                </a:lnTo>
                <a:lnTo>
                  <a:pt x="556439" y="682022"/>
                </a:lnTo>
                <a:lnTo>
                  <a:pt x="615719" y="691800"/>
                </a:lnTo>
                <a:lnTo>
                  <a:pt x="676999" y="700221"/>
                </a:lnTo>
                <a:lnTo>
                  <a:pt x="740127" y="707231"/>
                </a:lnTo>
                <a:lnTo>
                  <a:pt x="804954" y="712776"/>
                </a:lnTo>
                <a:lnTo>
                  <a:pt x="871330" y="716803"/>
                </a:lnTo>
                <a:lnTo>
                  <a:pt x="939104" y="719259"/>
                </a:lnTo>
                <a:lnTo>
                  <a:pt x="1008126" y="720089"/>
                </a:lnTo>
                <a:lnTo>
                  <a:pt x="1077147" y="719259"/>
                </a:lnTo>
                <a:lnTo>
                  <a:pt x="1144921" y="716803"/>
                </a:lnTo>
                <a:lnTo>
                  <a:pt x="1211297" y="712776"/>
                </a:lnTo>
                <a:lnTo>
                  <a:pt x="1276124" y="707231"/>
                </a:lnTo>
                <a:lnTo>
                  <a:pt x="1339252" y="700221"/>
                </a:lnTo>
                <a:lnTo>
                  <a:pt x="1400532" y="691800"/>
                </a:lnTo>
                <a:lnTo>
                  <a:pt x="1459812" y="682022"/>
                </a:lnTo>
                <a:lnTo>
                  <a:pt x="1516944" y="670941"/>
                </a:lnTo>
                <a:lnTo>
                  <a:pt x="1571776" y="658609"/>
                </a:lnTo>
                <a:lnTo>
                  <a:pt x="1624159" y="645080"/>
                </a:lnTo>
                <a:lnTo>
                  <a:pt x="1673943" y="630409"/>
                </a:lnTo>
                <a:lnTo>
                  <a:pt x="1720977" y="614648"/>
                </a:lnTo>
                <a:lnTo>
                  <a:pt x="1765110" y="597851"/>
                </a:lnTo>
                <a:lnTo>
                  <a:pt x="1806194" y="580072"/>
                </a:lnTo>
                <a:lnTo>
                  <a:pt x="1844078" y="561364"/>
                </a:lnTo>
                <a:lnTo>
                  <a:pt x="1878612" y="541781"/>
                </a:lnTo>
                <a:lnTo>
                  <a:pt x="1937027" y="500205"/>
                </a:lnTo>
                <a:lnTo>
                  <a:pt x="1980240" y="455771"/>
                </a:lnTo>
                <a:lnTo>
                  <a:pt x="2007048" y="408908"/>
                </a:lnTo>
                <a:lnTo>
                  <a:pt x="2016252" y="360044"/>
                </a:lnTo>
                <a:lnTo>
                  <a:pt x="2013926" y="335390"/>
                </a:lnTo>
                <a:lnTo>
                  <a:pt x="1995770" y="287473"/>
                </a:lnTo>
                <a:lnTo>
                  <a:pt x="1960609" y="241771"/>
                </a:lnTo>
                <a:lnTo>
                  <a:pt x="1909645" y="198712"/>
                </a:lnTo>
                <a:lnTo>
                  <a:pt x="1844078" y="158725"/>
                </a:lnTo>
                <a:lnTo>
                  <a:pt x="1806194" y="140017"/>
                </a:lnTo>
                <a:lnTo>
                  <a:pt x="1765110" y="122238"/>
                </a:lnTo>
                <a:lnTo>
                  <a:pt x="1720977" y="105441"/>
                </a:lnTo>
                <a:lnTo>
                  <a:pt x="1673943" y="89680"/>
                </a:lnTo>
                <a:lnTo>
                  <a:pt x="1624159" y="75009"/>
                </a:lnTo>
                <a:lnTo>
                  <a:pt x="1571776" y="61480"/>
                </a:lnTo>
                <a:lnTo>
                  <a:pt x="1516944" y="49148"/>
                </a:lnTo>
                <a:lnTo>
                  <a:pt x="1459812" y="38067"/>
                </a:lnTo>
                <a:lnTo>
                  <a:pt x="1400532" y="28289"/>
                </a:lnTo>
                <a:lnTo>
                  <a:pt x="1339252" y="19868"/>
                </a:lnTo>
                <a:lnTo>
                  <a:pt x="1276124" y="12858"/>
                </a:lnTo>
                <a:lnTo>
                  <a:pt x="1211297" y="7313"/>
                </a:lnTo>
                <a:lnTo>
                  <a:pt x="1144921" y="3286"/>
                </a:lnTo>
                <a:lnTo>
                  <a:pt x="1077147" y="830"/>
                </a:lnTo>
                <a:lnTo>
                  <a:pt x="1008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34"/>
          <p:cNvSpPr/>
          <p:nvPr/>
        </p:nvSpPr>
        <p:spPr>
          <a:xfrm>
            <a:off x="4131181" y="3023237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59" h="720089">
                <a:moveTo>
                  <a:pt x="0" y="360044"/>
                </a:moveTo>
                <a:lnTo>
                  <a:pt x="9203" y="311181"/>
                </a:lnTo>
                <a:lnTo>
                  <a:pt x="36011" y="264318"/>
                </a:lnTo>
                <a:lnTo>
                  <a:pt x="79224" y="219884"/>
                </a:lnTo>
                <a:lnTo>
                  <a:pt x="137639" y="178307"/>
                </a:lnTo>
                <a:lnTo>
                  <a:pt x="172173" y="158725"/>
                </a:lnTo>
                <a:lnTo>
                  <a:pt x="210057" y="140017"/>
                </a:lnTo>
                <a:lnTo>
                  <a:pt x="251141" y="122238"/>
                </a:lnTo>
                <a:lnTo>
                  <a:pt x="295274" y="105441"/>
                </a:lnTo>
                <a:lnTo>
                  <a:pt x="342308" y="89680"/>
                </a:lnTo>
                <a:lnTo>
                  <a:pt x="392092" y="75009"/>
                </a:lnTo>
                <a:lnTo>
                  <a:pt x="444475" y="61480"/>
                </a:lnTo>
                <a:lnTo>
                  <a:pt x="499307" y="49148"/>
                </a:lnTo>
                <a:lnTo>
                  <a:pt x="556439" y="38067"/>
                </a:lnTo>
                <a:lnTo>
                  <a:pt x="615719" y="28289"/>
                </a:lnTo>
                <a:lnTo>
                  <a:pt x="676999" y="19868"/>
                </a:lnTo>
                <a:lnTo>
                  <a:pt x="740127" y="12858"/>
                </a:lnTo>
                <a:lnTo>
                  <a:pt x="804954" y="7313"/>
                </a:lnTo>
                <a:lnTo>
                  <a:pt x="871330" y="3286"/>
                </a:lnTo>
                <a:lnTo>
                  <a:pt x="939104" y="830"/>
                </a:lnTo>
                <a:lnTo>
                  <a:pt x="1008126" y="0"/>
                </a:lnTo>
                <a:lnTo>
                  <a:pt x="1077147" y="830"/>
                </a:lnTo>
                <a:lnTo>
                  <a:pt x="1144921" y="3286"/>
                </a:lnTo>
                <a:lnTo>
                  <a:pt x="1211297" y="7313"/>
                </a:lnTo>
                <a:lnTo>
                  <a:pt x="1276124" y="12858"/>
                </a:lnTo>
                <a:lnTo>
                  <a:pt x="1339252" y="19868"/>
                </a:lnTo>
                <a:lnTo>
                  <a:pt x="1400532" y="28289"/>
                </a:lnTo>
                <a:lnTo>
                  <a:pt x="1459812" y="38067"/>
                </a:lnTo>
                <a:lnTo>
                  <a:pt x="1516944" y="49148"/>
                </a:lnTo>
                <a:lnTo>
                  <a:pt x="1571776" y="61480"/>
                </a:lnTo>
                <a:lnTo>
                  <a:pt x="1624159" y="75009"/>
                </a:lnTo>
                <a:lnTo>
                  <a:pt x="1673943" y="89680"/>
                </a:lnTo>
                <a:lnTo>
                  <a:pt x="1720977" y="105441"/>
                </a:lnTo>
                <a:lnTo>
                  <a:pt x="1765110" y="122238"/>
                </a:lnTo>
                <a:lnTo>
                  <a:pt x="1806194" y="140017"/>
                </a:lnTo>
                <a:lnTo>
                  <a:pt x="1844078" y="158725"/>
                </a:lnTo>
                <a:lnTo>
                  <a:pt x="1878612" y="178307"/>
                </a:lnTo>
                <a:lnTo>
                  <a:pt x="1937027" y="219884"/>
                </a:lnTo>
                <a:lnTo>
                  <a:pt x="1980240" y="264318"/>
                </a:lnTo>
                <a:lnTo>
                  <a:pt x="2007048" y="311181"/>
                </a:lnTo>
                <a:lnTo>
                  <a:pt x="2016252" y="360044"/>
                </a:lnTo>
                <a:lnTo>
                  <a:pt x="2013926" y="384699"/>
                </a:lnTo>
                <a:lnTo>
                  <a:pt x="2007048" y="408908"/>
                </a:lnTo>
                <a:lnTo>
                  <a:pt x="1980240" y="455771"/>
                </a:lnTo>
                <a:lnTo>
                  <a:pt x="1937027" y="500205"/>
                </a:lnTo>
                <a:lnTo>
                  <a:pt x="1878612" y="541781"/>
                </a:lnTo>
                <a:lnTo>
                  <a:pt x="1844078" y="561364"/>
                </a:lnTo>
                <a:lnTo>
                  <a:pt x="1806194" y="580072"/>
                </a:lnTo>
                <a:lnTo>
                  <a:pt x="1765110" y="597851"/>
                </a:lnTo>
                <a:lnTo>
                  <a:pt x="1720977" y="614648"/>
                </a:lnTo>
                <a:lnTo>
                  <a:pt x="1673943" y="630409"/>
                </a:lnTo>
                <a:lnTo>
                  <a:pt x="1624159" y="645080"/>
                </a:lnTo>
                <a:lnTo>
                  <a:pt x="1571776" y="658609"/>
                </a:lnTo>
                <a:lnTo>
                  <a:pt x="1516944" y="670941"/>
                </a:lnTo>
                <a:lnTo>
                  <a:pt x="1459812" y="682022"/>
                </a:lnTo>
                <a:lnTo>
                  <a:pt x="1400532" y="691800"/>
                </a:lnTo>
                <a:lnTo>
                  <a:pt x="1339252" y="700221"/>
                </a:lnTo>
                <a:lnTo>
                  <a:pt x="1276124" y="707231"/>
                </a:lnTo>
                <a:lnTo>
                  <a:pt x="1211297" y="712776"/>
                </a:lnTo>
                <a:lnTo>
                  <a:pt x="1144921" y="716803"/>
                </a:lnTo>
                <a:lnTo>
                  <a:pt x="1077147" y="719259"/>
                </a:lnTo>
                <a:lnTo>
                  <a:pt x="1008126" y="720089"/>
                </a:lnTo>
                <a:lnTo>
                  <a:pt x="939104" y="719259"/>
                </a:lnTo>
                <a:lnTo>
                  <a:pt x="871330" y="716803"/>
                </a:lnTo>
                <a:lnTo>
                  <a:pt x="804954" y="712776"/>
                </a:lnTo>
                <a:lnTo>
                  <a:pt x="740127" y="707231"/>
                </a:lnTo>
                <a:lnTo>
                  <a:pt x="676999" y="700221"/>
                </a:lnTo>
                <a:lnTo>
                  <a:pt x="615719" y="691800"/>
                </a:lnTo>
                <a:lnTo>
                  <a:pt x="556439" y="682022"/>
                </a:lnTo>
                <a:lnTo>
                  <a:pt x="499307" y="670940"/>
                </a:lnTo>
                <a:lnTo>
                  <a:pt x="444475" y="658609"/>
                </a:lnTo>
                <a:lnTo>
                  <a:pt x="392092" y="645080"/>
                </a:lnTo>
                <a:lnTo>
                  <a:pt x="342308" y="630409"/>
                </a:lnTo>
                <a:lnTo>
                  <a:pt x="295275" y="614648"/>
                </a:lnTo>
                <a:lnTo>
                  <a:pt x="251141" y="597851"/>
                </a:lnTo>
                <a:lnTo>
                  <a:pt x="210057" y="580072"/>
                </a:lnTo>
                <a:lnTo>
                  <a:pt x="172173" y="561364"/>
                </a:lnTo>
                <a:lnTo>
                  <a:pt x="137639" y="541781"/>
                </a:lnTo>
                <a:lnTo>
                  <a:pt x="79224" y="500205"/>
                </a:lnTo>
                <a:lnTo>
                  <a:pt x="36011" y="455771"/>
                </a:lnTo>
                <a:lnTo>
                  <a:pt x="9203" y="408908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35"/>
          <p:cNvSpPr txBox="1"/>
          <p:nvPr/>
        </p:nvSpPr>
        <p:spPr>
          <a:xfrm>
            <a:off x="3976877" y="3023237"/>
            <a:ext cx="21710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00" dirty="0" smtClean="0">
                <a:latin typeface="Trebuchet MS"/>
                <a:cs typeface="Trebuchet MS"/>
              </a:rPr>
              <a:t>Library</a:t>
            </a:r>
            <a:endParaRPr sz="2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-65" dirty="0" smtClean="0">
                <a:latin typeface="Trebuchet MS"/>
                <a:cs typeface="Trebuchet MS"/>
              </a:rPr>
              <a:t>fu</a:t>
            </a:r>
            <a:r>
              <a:rPr sz="2400" spc="-75" dirty="0" smtClean="0">
                <a:latin typeface="Trebuchet MS"/>
                <a:cs typeface="Trebuchet MS"/>
              </a:rPr>
              <a:t>n</a:t>
            </a:r>
            <a:r>
              <a:rPr sz="2400" spc="-140" dirty="0" smtClean="0">
                <a:latin typeface="Trebuchet MS"/>
                <a:cs typeface="Trebuchet MS"/>
              </a:rPr>
              <a:t>c</a:t>
            </a:r>
            <a:r>
              <a:rPr sz="2400" spc="-125" dirty="0" smtClean="0">
                <a:latin typeface="Trebuchet MS"/>
                <a:cs typeface="Trebuchet MS"/>
              </a:rPr>
              <a:t>t</a:t>
            </a:r>
            <a:r>
              <a:rPr sz="2400" spc="-105" dirty="0" smtClean="0">
                <a:latin typeface="Trebuchet MS"/>
                <a:cs typeface="Trebuchet MS"/>
              </a:rPr>
              <a:t>i</a:t>
            </a:r>
            <a:r>
              <a:rPr sz="2400" spc="-35" dirty="0" smtClean="0">
                <a:latin typeface="Trebuchet MS"/>
                <a:cs typeface="Trebuchet MS"/>
              </a:rPr>
              <a:t>on</a:t>
            </a:r>
            <a:r>
              <a:rPr lang="en-US" sz="2400" spc="-35" dirty="0" smtClean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37"/>
          <p:cNvSpPr/>
          <p:nvPr/>
        </p:nvSpPr>
        <p:spPr>
          <a:xfrm>
            <a:off x="1547238" y="3023237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60" h="720089">
                <a:moveTo>
                  <a:pt x="1008126" y="0"/>
                </a:moveTo>
                <a:lnTo>
                  <a:pt x="939104" y="830"/>
                </a:lnTo>
                <a:lnTo>
                  <a:pt x="871330" y="3286"/>
                </a:lnTo>
                <a:lnTo>
                  <a:pt x="804954" y="7313"/>
                </a:lnTo>
                <a:lnTo>
                  <a:pt x="740127" y="12858"/>
                </a:lnTo>
                <a:lnTo>
                  <a:pt x="676999" y="19868"/>
                </a:lnTo>
                <a:lnTo>
                  <a:pt x="615719" y="28289"/>
                </a:lnTo>
                <a:lnTo>
                  <a:pt x="556439" y="38067"/>
                </a:lnTo>
                <a:lnTo>
                  <a:pt x="499307" y="49148"/>
                </a:lnTo>
                <a:lnTo>
                  <a:pt x="444475" y="61480"/>
                </a:lnTo>
                <a:lnTo>
                  <a:pt x="392092" y="75009"/>
                </a:lnTo>
                <a:lnTo>
                  <a:pt x="342308" y="89680"/>
                </a:lnTo>
                <a:lnTo>
                  <a:pt x="295275" y="105441"/>
                </a:lnTo>
                <a:lnTo>
                  <a:pt x="251141" y="122238"/>
                </a:lnTo>
                <a:lnTo>
                  <a:pt x="210057" y="140017"/>
                </a:lnTo>
                <a:lnTo>
                  <a:pt x="172173" y="158725"/>
                </a:lnTo>
                <a:lnTo>
                  <a:pt x="137639" y="178307"/>
                </a:lnTo>
                <a:lnTo>
                  <a:pt x="79224" y="219884"/>
                </a:lnTo>
                <a:lnTo>
                  <a:pt x="36011" y="264318"/>
                </a:lnTo>
                <a:lnTo>
                  <a:pt x="9203" y="311181"/>
                </a:lnTo>
                <a:lnTo>
                  <a:pt x="0" y="360044"/>
                </a:lnTo>
                <a:lnTo>
                  <a:pt x="2325" y="384699"/>
                </a:lnTo>
                <a:lnTo>
                  <a:pt x="20481" y="432616"/>
                </a:lnTo>
                <a:lnTo>
                  <a:pt x="55642" y="478318"/>
                </a:lnTo>
                <a:lnTo>
                  <a:pt x="106606" y="521377"/>
                </a:lnTo>
                <a:lnTo>
                  <a:pt x="172173" y="561364"/>
                </a:lnTo>
                <a:lnTo>
                  <a:pt x="210057" y="580072"/>
                </a:lnTo>
                <a:lnTo>
                  <a:pt x="251141" y="597851"/>
                </a:lnTo>
                <a:lnTo>
                  <a:pt x="295275" y="614648"/>
                </a:lnTo>
                <a:lnTo>
                  <a:pt x="342308" y="630409"/>
                </a:lnTo>
                <a:lnTo>
                  <a:pt x="392092" y="645080"/>
                </a:lnTo>
                <a:lnTo>
                  <a:pt x="444475" y="658609"/>
                </a:lnTo>
                <a:lnTo>
                  <a:pt x="499307" y="670941"/>
                </a:lnTo>
                <a:lnTo>
                  <a:pt x="556439" y="682022"/>
                </a:lnTo>
                <a:lnTo>
                  <a:pt x="615719" y="691800"/>
                </a:lnTo>
                <a:lnTo>
                  <a:pt x="676999" y="700221"/>
                </a:lnTo>
                <a:lnTo>
                  <a:pt x="740127" y="707231"/>
                </a:lnTo>
                <a:lnTo>
                  <a:pt x="804954" y="712776"/>
                </a:lnTo>
                <a:lnTo>
                  <a:pt x="871330" y="716803"/>
                </a:lnTo>
                <a:lnTo>
                  <a:pt x="939104" y="719259"/>
                </a:lnTo>
                <a:lnTo>
                  <a:pt x="1008126" y="720089"/>
                </a:lnTo>
                <a:lnTo>
                  <a:pt x="1077147" y="719259"/>
                </a:lnTo>
                <a:lnTo>
                  <a:pt x="1144921" y="716803"/>
                </a:lnTo>
                <a:lnTo>
                  <a:pt x="1211297" y="712776"/>
                </a:lnTo>
                <a:lnTo>
                  <a:pt x="1276124" y="707231"/>
                </a:lnTo>
                <a:lnTo>
                  <a:pt x="1339252" y="700221"/>
                </a:lnTo>
                <a:lnTo>
                  <a:pt x="1400532" y="691800"/>
                </a:lnTo>
                <a:lnTo>
                  <a:pt x="1459812" y="682022"/>
                </a:lnTo>
                <a:lnTo>
                  <a:pt x="1516944" y="670941"/>
                </a:lnTo>
                <a:lnTo>
                  <a:pt x="1571776" y="658609"/>
                </a:lnTo>
                <a:lnTo>
                  <a:pt x="1624159" y="645080"/>
                </a:lnTo>
                <a:lnTo>
                  <a:pt x="1673943" y="630409"/>
                </a:lnTo>
                <a:lnTo>
                  <a:pt x="1720977" y="614648"/>
                </a:lnTo>
                <a:lnTo>
                  <a:pt x="1765110" y="597851"/>
                </a:lnTo>
                <a:lnTo>
                  <a:pt x="1806194" y="580072"/>
                </a:lnTo>
                <a:lnTo>
                  <a:pt x="1844078" y="561364"/>
                </a:lnTo>
                <a:lnTo>
                  <a:pt x="1878612" y="541781"/>
                </a:lnTo>
                <a:lnTo>
                  <a:pt x="1937027" y="500205"/>
                </a:lnTo>
                <a:lnTo>
                  <a:pt x="1980240" y="455771"/>
                </a:lnTo>
                <a:lnTo>
                  <a:pt x="2007048" y="408908"/>
                </a:lnTo>
                <a:lnTo>
                  <a:pt x="2016252" y="360044"/>
                </a:lnTo>
                <a:lnTo>
                  <a:pt x="2013926" y="335390"/>
                </a:lnTo>
                <a:lnTo>
                  <a:pt x="1995770" y="287473"/>
                </a:lnTo>
                <a:lnTo>
                  <a:pt x="1960609" y="241771"/>
                </a:lnTo>
                <a:lnTo>
                  <a:pt x="1909645" y="198712"/>
                </a:lnTo>
                <a:lnTo>
                  <a:pt x="1844078" y="158725"/>
                </a:lnTo>
                <a:lnTo>
                  <a:pt x="1806194" y="140017"/>
                </a:lnTo>
                <a:lnTo>
                  <a:pt x="1765110" y="122238"/>
                </a:lnTo>
                <a:lnTo>
                  <a:pt x="1720977" y="105441"/>
                </a:lnTo>
                <a:lnTo>
                  <a:pt x="1673943" y="89680"/>
                </a:lnTo>
                <a:lnTo>
                  <a:pt x="1624159" y="75009"/>
                </a:lnTo>
                <a:lnTo>
                  <a:pt x="1571776" y="61480"/>
                </a:lnTo>
                <a:lnTo>
                  <a:pt x="1516944" y="49148"/>
                </a:lnTo>
                <a:lnTo>
                  <a:pt x="1459812" y="38067"/>
                </a:lnTo>
                <a:lnTo>
                  <a:pt x="1400532" y="28289"/>
                </a:lnTo>
                <a:lnTo>
                  <a:pt x="1339252" y="19868"/>
                </a:lnTo>
                <a:lnTo>
                  <a:pt x="1276124" y="12858"/>
                </a:lnTo>
                <a:lnTo>
                  <a:pt x="1211297" y="7313"/>
                </a:lnTo>
                <a:lnTo>
                  <a:pt x="1144921" y="3286"/>
                </a:lnTo>
                <a:lnTo>
                  <a:pt x="1077147" y="830"/>
                </a:lnTo>
                <a:lnTo>
                  <a:pt x="1008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38"/>
          <p:cNvSpPr/>
          <p:nvPr/>
        </p:nvSpPr>
        <p:spPr>
          <a:xfrm>
            <a:off x="1547238" y="3023237"/>
            <a:ext cx="2016760" cy="720090"/>
          </a:xfrm>
          <a:custGeom>
            <a:avLst/>
            <a:gdLst/>
            <a:ahLst/>
            <a:cxnLst/>
            <a:rect l="l" t="t" r="r" b="b"/>
            <a:pathLst>
              <a:path w="2016760" h="720089">
                <a:moveTo>
                  <a:pt x="0" y="360044"/>
                </a:moveTo>
                <a:lnTo>
                  <a:pt x="9203" y="311181"/>
                </a:lnTo>
                <a:lnTo>
                  <a:pt x="36011" y="264318"/>
                </a:lnTo>
                <a:lnTo>
                  <a:pt x="79224" y="219884"/>
                </a:lnTo>
                <a:lnTo>
                  <a:pt x="137639" y="178307"/>
                </a:lnTo>
                <a:lnTo>
                  <a:pt x="172173" y="158725"/>
                </a:lnTo>
                <a:lnTo>
                  <a:pt x="210057" y="140017"/>
                </a:lnTo>
                <a:lnTo>
                  <a:pt x="251141" y="122238"/>
                </a:lnTo>
                <a:lnTo>
                  <a:pt x="295275" y="105441"/>
                </a:lnTo>
                <a:lnTo>
                  <a:pt x="342308" y="89680"/>
                </a:lnTo>
                <a:lnTo>
                  <a:pt x="392092" y="75009"/>
                </a:lnTo>
                <a:lnTo>
                  <a:pt x="444475" y="61480"/>
                </a:lnTo>
                <a:lnTo>
                  <a:pt x="499307" y="49148"/>
                </a:lnTo>
                <a:lnTo>
                  <a:pt x="556439" y="38067"/>
                </a:lnTo>
                <a:lnTo>
                  <a:pt x="615719" y="28289"/>
                </a:lnTo>
                <a:lnTo>
                  <a:pt x="676999" y="19868"/>
                </a:lnTo>
                <a:lnTo>
                  <a:pt x="740127" y="12858"/>
                </a:lnTo>
                <a:lnTo>
                  <a:pt x="804954" y="7313"/>
                </a:lnTo>
                <a:lnTo>
                  <a:pt x="871330" y="3286"/>
                </a:lnTo>
                <a:lnTo>
                  <a:pt x="939104" y="830"/>
                </a:lnTo>
                <a:lnTo>
                  <a:pt x="1008126" y="0"/>
                </a:lnTo>
                <a:lnTo>
                  <a:pt x="1077147" y="830"/>
                </a:lnTo>
                <a:lnTo>
                  <a:pt x="1144921" y="3286"/>
                </a:lnTo>
                <a:lnTo>
                  <a:pt x="1211297" y="7313"/>
                </a:lnTo>
                <a:lnTo>
                  <a:pt x="1276124" y="12858"/>
                </a:lnTo>
                <a:lnTo>
                  <a:pt x="1339252" y="19868"/>
                </a:lnTo>
                <a:lnTo>
                  <a:pt x="1400532" y="28289"/>
                </a:lnTo>
                <a:lnTo>
                  <a:pt x="1459812" y="38067"/>
                </a:lnTo>
                <a:lnTo>
                  <a:pt x="1516944" y="49148"/>
                </a:lnTo>
                <a:lnTo>
                  <a:pt x="1571776" y="61480"/>
                </a:lnTo>
                <a:lnTo>
                  <a:pt x="1624159" y="75009"/>
                </a:lnTo>
                <a:lnTo>
                  <a:pt x="1673943" y="89680"/>
                </a:lnTo>
                <a:lnTo>
                  <a:pt x="1720977" y="105441"/>
                </a:lnTo>
                <a:lnTo>
                  <a:pt x="1765110" y="122238"/>
                </a:lnTo>
                <a:lnTo>
                  <a:pt x="1806194" y="140017"/>
                </a:lnTo>
                <a:lnTo>
                  <a:pt x="1844078" y="158725"/>
                </a:lnTo>
                <a:lnTo>
                  <a:pt x="1878612" y="178307"/>
                </a:lnTo>
                <a:lnTo>
                  <a:pt x="1937027" y="219884"/>
                </a:lnTo>
                <a:lnTo>
                  <a:pt x="1980240" y="264318"/>
                </a:lnTo>
                <a:lnTo>
                  <a:pt x="2007048" y="311181"/>
                </a:lnTo>
                <a:lnTo>
                  <a:pt x="2016252" y="360044"/>
                </a:lnTo>
                <a:lnTo>
                  <a:pt x="2013926" y="384699"/>
                </a:lnTo>
                <a:lnTo>
                  <a:pt x="2007048" y="408908"/>
                </a:lnTo>
                <a:lnTo>
                  <a:pt x="1980240" y="455771"/>
                </a:lnTo>
                <a:lnTo>
                  <a:pt x="1937027" y="500205"/>
                </a:lnTo>
                <a:lnTo>
                  <a:pt x="1878612" y="541781"/>
                </a:lnTo>
                <a:lnTo>
                  <a:pt x="1844078" y="561364"/>
                </a:lnTo>
                <a:lnTo>
                  <a:pt x="1806194" y="580072"/>
                </a:lnTo>
                <a:lnTo>
                  <a:pt x="1765110" y="597851"/>
                </a:lnTo>
                <a:lnTo>
                  <a:pt x="1720977" y="614648"/>
                </a:lnTo>
                <a:lnTo>
                  <a:pt x="1673943" y="630409"/>
                </a:lnTo>
                <a:lnTo>
                  <a:pt x="1624159" y="645080"/>
                </a:lnTo>
                <a:lnTo>
                  <a:pt x="1571776" y="658609"/>
                </a:lnTo>
                <a:lnTo>
                  <a:pt x="1516944" y="670941"/>
                </a:lnTo>
                <a:lnTo>
                  <a:pt x="1459812" y="682022"/>
                </a:lnTo>
                <a:lnTo>
                  <a:pt x="1400532" y="691800"/>
                </a:lnTo>
                <a:lnTo>
                  <a:pt x="1339252" y="700221"/>
                </a:lnTo>
                <a:lnTo>
                  <a:pt x="1276124" y="707231"/>
                </a:lnTo>
                <a:lnTo>
                  <a:pt x="1211297" y="712776"/>
                </a:lnTo>
                <a:lnTo>
                  <a:pt x="1144921" y="716803"/>
                </a:lnTo>
                <a:lnTo>
                  <a:pt x="1077147" y="719259"/>
                </a:lnTo>
                <a:lnTo>
                  <a:pt x="1008126" y="720089"/>
                </a:lnTo>
                <a:lnTo>
                  <a:pt x="939104" y="719259"/>
                </a:lnTo>
                <a:lnTo>
                  <a:pt x="871330" y="716803"/>
                </a:lnTo>
                <a:lnTo>
                  <a:pt x="804954" y="712776"/>
                </a:lnTo>
                <a:lnTo>
                  <a:pt x="740127" y="707231"/>
                </a:lnTo>
                <a:lnTo>
                  <a:pt x="676999" y="700221"/>
                </a:lnTo>
                <a:lnTo>
                  <a:pt x="615719" y="691800"/>
                </a:lnTo>
                <a:lnTo>
                  <a:pt x="556439" y="682022"/>
                </a:lnTo>
                <a:lnTo>
                  <a:pt x="499307" y="670940"/>
                </a:lnTo>
                <a:lnTo>
                  <a:pt x="444475" y="658609"/>
                </a:lnTo>
                <a:lnTo>
                  <a:pt x="392092" y="645080"/>
                </a:lnTo>
                <a:lnTo>
                  <a:pt x="342308" y="630409"/>
                </a:lnTo>
                <a:lnTo>
                  <a:pt x="295275" y="614648"/>
                </a:lnTo>
                <a:lnTo>
                  <a:pt x="251141" y="597851"/>
                </a:lnTo>
                <a:lnTo>
                  <a:pt x="210057" y="580072"/>
                </a:lnTo>
                <a:lnTo>
                  <a:pt x="172173" y="561364"/>
                </a:lnTo>
                <a:lnTo>
                  <a:pt x="137639" y="541781"/>
                </a:lnTo>
                <a:lnTo>
                  <a:pt x="79224" y="500205"/>
                </a:lnTo>
                <a:lnTo>
                  <a:pt x="36011" y="455771"/>
                </a:lnTo>
                <a:lnTo>
                  <a:pt x="9203" y="408908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39"/>
          <p:cNvSpPr txBox="1"/>
          <p:nvPr/>
        </p:nvSpPr>
        <p:spPr>
          <a:xfrm>
            <a:off x="1547238" y="3046368"/>
            <a:ext cx="20167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rebuchet MS"/>
                <a:cs typeface="Trebuchet MS"/>
              </a:rPr>
              <a:t>User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define</a:t>
            </a:r>
            <a:endParaRPr sz="2400" dirty="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2400" spc="-80" dirty="0" smtClean="0">
                <a:latin typeface="Trebuchet MS"/>
                <a:cs typeface="Trebuchet MS"/>
              </a:rPr>
              <a:t>function</a:t>
            </a:r>
            <a:r>
              <a:rPr lang="en-US" sz="2400" spc="-80" dirty="0" smtClean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40"/>
          <p:cNvSpPr txBox="1"/>
          <p:nvPr/>
        </p:nvSpPr>
        <p:spPr>
          <a:xfrm>
            <a:off x="1928365" y="4083322"/>
            <a:ext cx="1054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-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main()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object 41"/>
          <p:cNvSpPr txBox="1"/>
          <p:nvPr/>
        </p:nvSpPr>
        <p:spPr>
          <a:xfrm>
            <a:off x="4755767" y="3912921"/>
            <a:ext cx="1421889" cy="154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-</a:t>
            </a:r>
            <a:r>
              <a:rPr sz="2400" spc="-95" dirty="0">
                <a:latin typeface="Trebuchet MS"/>
                <a:cs typeface="Trebuchet MS"/>
              </a:rPr>
              <a:t>pr</a:t>
            </a:r>
            <a:r>
              <a:rPr sz="2400" spc="-65" dirty="0">
                <a:latin typeface="Trebuchet MS"/>
                <a:cs typeface="Trebuchet MS"/>
              </a:rPr>
              <a:t>i</a:t>
            </a:r>
            <a:r>
              <a:rPr sz="2400" spc="-50" dirty="0">
                <a:latin typeface="Trebuchet MS"/>
                <a:cs typeface="Trebuchet MS"/>
              </a:rPr>
              <a:t>n</a:t>
            </a:r>
            <a:r>
              <a:rPr sz="2400" spc="-114" dirty="0">
                <a:latin typeface="Trebuchet MS"/>
                <a:cs typeface="Trebuchet MS"/>
              </a:rPr>
              <a:t>tf</a:t>
            </a:r>
            <a:r>
              <a:rPr sz="2400" spc="-130" dirty="0">
                <a:latin typeface="Trebuchet MS"/>
                <a:cs typeface="Trebuchet MS"/>
              </a:rPr>
              <a:t>()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-scanf()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85" dirty="0" smtClean="0">
                <a:latin typeface="Trebuchet MS"/>
                <a:cs typeface="Trebuchet MS"/>
              </a:rPr>
              <a:t>-</a:t>
            </a:r>
            <a:r>
              <a:rPr lang="en-US" sz="2400" spc="-85" dirty="0" smtClean="0">
                <a:latin typeface="Trebuchet MS"/>
                <a:cs typeface="Trebuchet MS"/>
              </a:rPr>
              <a:t>gets</a:t>
            </a:r>
            <a:r>
              <a:rPr sz="2400" spc="-85" dirty="0" smtClean="0">
                <a:latin typeface="Trebuchet MS"/>
                <a:cs typeface="Trebuchet MS"/>
              </a:rPr>
              <a:t>()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14" dirty="0" smtClean="0">
                <a:latin typeface="Trebuchet MS"/>
                <a:cs typeface="Trebuchet MS"/>
              </a:rPr>
              <a:t>-</a:t>
            </a:r>
            <a:r>
              <a:rPr lang="en-US" sz="2400" spc="-114" dirty="0" smtClean="0">
                <a:latin typeface="Trebuchet MS"/>
                <a:cs typeface="Trebuchet MS"/>
              </a:rPr>
              <a:t>puts()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59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67" y="304800"/>
            <a:ext cx="8686800" cy="615553"/>
          </a:xfrm>
        </p:spPr>
        <p:txBody>
          <a:bodyPr/>
          <a:lstStyle/>
          <a:p>
            <a:r>
              <a:rPr lang="en-US" u="none" dirty="0" smtClean="0"/>
              <a:t>                     </a:t>
            </a:r>
            <a:r>
              <a:rPr lang="en-US" sz="4000" u="none" dirty="0" smtClean="0"/>
              <a:t>Library Function</a:t>
            </a:r>
            <a:endParaRPr lang="en-US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08951"/>
            <a:ext cx="7990966" cy="1600438"/>
          </a:xfrm>
        </p:spPr>
        <p:txBody>
          <a:bodyPr/>
          <a:lstStyle/>
          <a:p>
            <a:r>
              <a:rPr lang="en-US" sz="2400" dirty="0" smtClean="0"/>
              <a:t>Library functions are inbuilt functions which are grouped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ogether and placed in a common place called library.</a:t>
            </a:r>
          </a:p>
          <a:p>
            <a:endParaRPr lang="en-US" sz="2400" dirty="0"/>
          </a:p>
          <a:p>
            <a:r>
              <a:rPr lang="en-US" sz="3200" dirty="0" smtClean="0"/>
              <a:t>Library: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46227" y="2560319"/>
            <a:ext cx="7543800" cy="41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76707" y="2712718"/>
            <a:ext cx="7980934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DejaVu Sans"/>
                <a:ea typeface="+mn-ea"/>
                <a:cs typeface="DejaVu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  </a:t>
            </a:r>
            <a:r>
              <a:rPr lang="en-US" sz="3200" u="sng" dirty="0" smtClean="0"/>
              <a:t>stdio.h</a:t>
            </a:r>
            <a:r>
              <a:rPr lang="en-US" sz="3200" dirty="0" smtClean="0"/>
              <a:t>               </a:t>
            </a:r>
            <a:r>
              <a:rPr lang="en-US" sz="3200" u="sng" dirty="0" smtClean="0"/>
              <a:t>conio.h</a:t>
            </a:r>
            <a:r>
              <a:rPr lang="en-US" sz="3200" dirty="0" smtClean="0"/>
              <a:t>             </a:t>
            </a:r>
            <a:r>
              <a:rPr lang="en-US" sz="3200" u="sng" dirty="0" smtClean="0"/>
              <a:t>string.h</a:t>
            </a:r>
          </a:p>
          <a:p>
            <a:r>
              <a:rPr lang="en-US" sz="2800" dirty="0" smtClean="0"/>
              <a:t>  printf();                   clrscr();                 strlen();</a:t>
            </a:r>
          </a:p>
          <a:p>
            <a:r>
              <a:rPr lang="en-US" sz="2800" dirty="0" smtClean="0"/>
              <a:t>  scanf();                   getch();                strrev();</a:t>
            </a:r>
          </a:p>
          <a:p>
            <a:r>
              <a:rPr lang="en-US" sz="3200" dirty="0" smtClean="0"/>
              <a:t>  </a:t>
            </a:r>
            <a:r>
              <a:rPr lang="en-US" sz="2800" dirty="0" smtClean="0"/>
              <a:t>gets();</a:t>
            </a:r>
          </a:p>
          <a:p>
            <a:r>
              <a:rPr lang="en-US" sz="2800" dirty="0" smtClean="0"/>
              <a:t>   puts();</a:t>
            </a:r>
            <a:endParaRPr lang="en-US" sz="3200" dirty="0" smtClean="0"/>
          </a:p>
          <a:p>
            <a:r>
              <a:rPr lang="en-US" sz="3200" dirty="0" smtClean="0"/>
              <a:t>                          </a:t>
            </a:r>
            <a:r>
              <a:rPr lang="en-US" sz="3200" u="sng" dirty="0" smtClean="0"/>
              <a:t>math.h</a:t>
            </a:r>
          </a:p>
          <a:p>
            <a:r>
              <a:rPr lang="en-US" sz="3200" dirty="0" smtClean="0"/>
              <a:t>                           </a:t>
            </a:r>
            <a:r>
              <a:rPr lang="en-US" sz="2800" dirty="0" smtClean="0"/>
              <a:t>pow();</a:t>
            </a:r>
            <a:r>
              <a:rPr lang="en-US" sz="3200" dirty="0" smtClean="0"/>
              <a:t>   </a:t>
            </a:r>
          </a:p>
          <a:p>
            <a:r>
              <a:rPr lang="en-US" sz="3200" dirty="0" smtClean="0"/>
              <a:t>                           </a:t>
            </a:r>
            <a:r>
              <a:rPr lang="en-US" sz="2800" dirty="0" smtClean="0"/>
              <a:t>sqrt();</a:t>
            </a:r>
            <a:r>
              <a:rPr lang="en-US" sz="32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4236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" y="25399"/>
            <a:ext cx="8986520" cy="43088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32" y="1156461"/>
            <a:ext cx="8361934" cy="1846659"/>
          </a:xfrm>
        </p:spPr>
        <p:txBody>
          <a:bodyPr/>
          <a:lstStyle/>
          <a:p>
            <a:r>
              <a:rPr lang="en-US" sz="2400" dirty="0" smtClean="0"/>
              <a:t>1.Write a program to find a square root of the given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number.</a:t>
            </a:r>
          </a:p>
          <a:p>
            <a:endParaRPr lang="en-US" sz="2400" dirty="0"/>
          </a:p>
          <a:p>
            <a:r>
              <a:rPr lang="en-US" sz="2400" dirty="0" smtClean="0"/>
              <a:t>2.Write a program to calculate the length of the given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2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986520" cy="553998"/>
          </a:xfrm>
        </p:spPr>
        <p:txBody>
          <a:bodyPr/>
          <a:lstStyle/>
          <a:p>
            <a:r>
              <a:rPr lang="en-US" sz="3600" b="1" u="none" dirty="0" smtClean="0"/>
              <a:t>The function must contains</a:t>
            </a:r>
            <a:endParaRPr lang="en-US" sz="3600" b="1" u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31764"/>
            <a:ext cx="8361934" cy="2154436"/>
          </a:xfrm>
        </p:spPr>
        <p:txBody>
          <a:bodyPr/>
          <a:lstStyle/>
          <a:p>
            <a:r>
              <a:rPr lang="en-US" sz="2800" dirty="0" smtClean="0"/>
              <a:t>1.Function  Declaration </a:t>
            </a:r>
          </a:p>
          <a:p>
            <a:endParaRPr lang="en-US" sz="2800" dirty="0"/>
          </a:p>
          <a:p>
            <a:r>
              <a:rPr lang="en-US" sz="2800" dirty="0" smtClean="0"/>
              <a:t>2.Function Definition</a:t>
            </a:r>
          </a:p>
          <a:p>
            <a:endParaRPr lang="en-US" sz="2800" dirty="0"/>
          </a:p>
          <a:p>
            <a:r>
              <a:rPr lang="en-US" sz="2800" dirty="0" smtClean="0"/>
              <a:t>3.Function </a:t>
            </a:r>
            <a:r>
              <a:rPr lang="en-US" sz="2800" dirty="0"/>
              <a:t>C</a:t>
            </a:r>
            <a:r>
              <a:rPr lang="en-US" sz="2800" dirty="0" smtClean="0"/>
              <a:t>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6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67638" y="1161288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0" name="object 30"/>
          <p:cNvSpPr/>
          <p:nvPr/>
        </p:nvSpPr>
        <p:spPr>
          <a:xfrm>
            <a:off x="167638" y="22098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object 31"/>
          <p:cNvSpPr/>
          <p:nvPr/>
        </p:nvSpPr>
        <p:spPr>
          <a:xfrm>
            <a:off x="167638" y="29718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2" name="object 32"/>
          <p:cNvSpPr/>
          <p:nvPr/>
        </p:nvSpPr>
        <p:spPr>
          <a:xfrm>
            <a:off x="176144" y="403860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3" name="object 33"/>
          <p:cNvSpPr txBox="1"/>
          <p:nvPr/>
        </p:nvSpPr>
        <p:spPr>
          <a:xfrm>
            <a:off x="209993" y="1056894"/>
            <a:ext cx="8105775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ejaVu Sans"/>
                <a:cs typeface="DejaVu Sans"/>
              </a:rPr>
              <a:t>Provides the compiler with the description of functions that will be used later in </a:t>
            </a:r>
            <a:r>
              <a:rPr sz="2400" dirty="0" smtClean="0">
                <a:latin typeface="DejaVu Sans"/>
                <a:cs typeface="DejaVu Sans"/>
              </a:rPr>
              <a:t>the</a:t>
            </a:r>
            <a:r>
              <a:rPr lang="en-US" sz="2400" dirty="0" smtClean="0">
                <a:latin typeface="DejaVu Sans"/>
                <a:cs typeface="DejaVu Sans"/>
              </a:rPr>
              <a:t> program</a:t>
            </a:r>
            <a:endParaRPr sz="2400" dirty="0">
              <a:latin typeface="DejaVu Sans"/>
              <a:cs typeface="DejaVu Sans"/>
            </a:endParaRPr>
          </a:p>
          <a:p>
            <a:pPr marL="299085">
              <a:lnSpc>
                <a:spcPct val="100000"/>
              </a:lnSpc>
            </a:pPr>
            <a:endParaRPr lang="en-US" sz="2400" dirty="0" smtClean="0">
              <a:latin typeface="DejaVu Sans"/>
              <a:cs typeface="DejaVu Sans"/>
            </a:endParaRPr>
          </a:p>
          <a:p>
            <a:pPr marL="299085">
              <a:lnSpc>
                <a:spcPct val="100000"/>
              </a:lnSpc>
            </a:pPr>
            <a:r>
              <a:rPr lang="en-US" sz="2400" dirty="0" smtClean="0">
                <a:latin typeface="DejaVu Sans"/>
                <a:cs typeface="DejaVu Sans"/>
              </a:rPr>
              <a:t>Function declaration is also known as Function Prototype.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Function </a:t>
            </a:r>
            <a:r>
              <a:rPr lang="en-US" sz="2400" dirty="0" smtClean="0">
                <a:latin typeface="DejaVu Sans"/>
                <a:cs typeface="DejaVu Sans"/>
              </a:rPr>
              <a:t>declaration</a:t>
            </a:r>
            <a:r>
              <a:rPr sz="2400" dirty="0" smtClean="0">
                <a:latin typeface="DejaVu Sans"/>
                <a:cs typeface="DejaVu Sans"/>
              </a:rPr>
              <a:t> </a:t>
            </a:r>
            <a:r>
              <a:rPr sz="2400" dirty="0">
                <a:latin typeface="DejaVu Sans"/>
                <a:cs typeface="DejaVu Sans"/>
              </a:rPr>
              <a:t>need to be written at the beginning of the program</a:t>
            </a:r>
            <a:r>
              <a:rPr sz="2400" dirty="0" smtClean="0">
                <a:latin typeface="DejaVu Sans"/>
                <a:cs typeface="DejaVu Sans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DejaVu Sans"/>
                <a:cs typeface="DejaVu Sans"/>
              </a:rPr>
              <a:t>The function </a:t>
            </a:r>
            <a:r>
              <a:rPr lang="en-US" sz="2400" dirty="0" smtClean="0">
                <a:latin typeface="DejaVu Sans"/>
                <a:cs typeface="DejaVu Sans"/>
              </a:rPr>
              <a:t>declaration</a:t>
            </a:r>
            <a:r>
              <a:rPr sz="2400" dirty="0" smtClean="0">
                <a:latin typeface="DejaVu Sans"/>
                <a:cs typeface="DejaVu Sans"/>
              </a:rPr>
              <a:t> </a:t>
            </a:r>
            <a:r>
              <a:rPr sz="2400" dirty="0">
                <a:latin typeface="DejaVu Sans"/>
                <a:cs typeface="DejaVu Sans"/>
              </a:rPr>
              <a:t>must have :</a:t>
            </a:r>
          </a:p>
          <a:p>
            <a:pPr marL="927100">
              <a:lnSpc>
                <a:spcPct val="100000"/>
              </a:lnSpc>
            </a:pPr>
            <a:r>
              <a:rPr sz="2400" dirty="0" smtClean="0">
                <a:latin typeface="DejaVu Sans"/>
                <a:cs typeface="DejaVu Sans"/>
              </a:rPr>
              <a:t>A </a:t>
            </a:r>
            <a:r>
              <a:rPr sz="2400" dirty="0">
                <a:latin typeface="DejaVu Sans"/>
                <a:cs typeface="DejaVu Sans"/>
              </a:rPr>
              <a:t>return type indicating the variable that the function will be return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8801" y="76200"/>
            <a:ext cx="5403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Function  Declaration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542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             Why Do We Need                  Function</vt:lpstr>
      <vt:lpstr>   </vt:lpstr>
      <vt:lpstr>PowerPoint Presentation</vt:lpstr>
      <vt:lpstr>                     Library Function</vt:lpstr>
      <vt:lpstr> </vt:lpstr>
      <vt:lpstr>The function must contains</vt:lpstr>
      <vt:lpstr>PowerPoint Presentation</vt:lpstr>
      <vt:lpstr>PowerPoint Presentation</vt:lpstr>
      <vt:lpstr>PowerPoint Presentation</vt:lpstr>
      <vt:lpstr>Function call</vt:lpstr>
      <vt:lpstr>PowerPoint Presentation</vt:lpstr>
      <vt:lpstr>PowerPoint Presentation</vt:lpstr>
      <vt:lpstr>                              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2019-10-14T17:19:22Z</dcterms:created>
  <dcterms:modified xsi:type="dcterms:W3CDTF">2019-10-17T18:26:22Z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2019-10-14T00:00:00Z</vt:filetime>
  </property>
</Properties>
</file>