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89"/>
    <p:restoredTop sz="94643"/>
  </p:normalViewPr>
  <p:slideViewPr>
    <p:cSldViewPr snapToObjects="1">
      <p:cViewPr varScale="1">
        <p:scale>
          <a:sx n="54" d="100"/>
          <a:sy n="54" d="100"/>
        </p:scale>
        <p:origin x="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23086"/>
            <a:ext cx="10972800" cy="18288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0428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IEEE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3182600" y="7863840"/>
            <a:ext cx="1359427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8990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6742496"/>
            <a:ext cx="4427047" cy="14871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52160"/>
            <a:ext cx="2383846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99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12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60" y="7627621"/>
            <a:ext cx="2827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070F-F7AA-524A-844D-D4A00AFA917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277245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0960"/>
            <a:ext cx="1041743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103" y="6858000"/>
            <a:ext cx="137529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Moreland, Kenneth</dc:creator>
  <cp:lastModifiedBy>hfyu</cp:lastModifiedBy>
  <cp:revision>12</cp:revision>
  <dcterms:created xsi:type="dcterms:W3CDTF">2016-09-19T20:48:41Z</dcterms:created>
  <dcterms:modified xsi:type="dcterms:W3CDTF">2017-09-15T16:44:52Z</dcterms:modified>
</cp:coreProperties>
</file>