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85" r:id="rId4"/>
    <p:sldId id="287" r:id="rId5"/>
    <p:sldId id="288" r:id="rId6"/>
    <p:sldId id="290" r:id="rId7"/>
    <p:sldId id="291" r:id="rId8"/>
    <p:sldId id="292" r:id="rId9"/>
    <p:sldId id="293" r:id="rId10"/>
    <p:sldId id="294" r:id="rId11"/>
    <p:sldId id="268" r:id="rId12"/>
    <p:sldId id="270" r:id="rId13"/>
    <p:sldId id="271" r:id="rId14"/>
    <p:sldId id="272" r:id="rId15"/>
    <p:sldId id="274" r:id="rId16"/>
    <p:sldId id="276" r:id="rId17"/>
    <p:sldId id="279" r:id="rId18"/>
    <p:sldId id="280" r:id="rId19"/>
    <p:sldId id="277" r:id="rId20"/>
    <p:sldId id="278" r:id="rId21"/>
    <p:sldId id="282" r:id="rId22"/>
    <p:sldId id="28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89"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F5B31F-1FEB-4963-A0C3-EF10B7B2D259}" type="doc">
      <dgm:prSet loTypeId="urn:microsoft.com/office/officeart/2005/8/layout/orgChart1" loCatId="hierarchy" qsTypeId="urn:microsoft.com/office/officeart/2005/8/quickstyle/3d3" qsCatId="3D" csTypeId="urn:microsoft.com/office/officeart/2005/8/colors/colorful1" csCatId="colorful" phldr="1"/>
      <dgm:spPr/>
      <dgm:t>
        <a:bodyPr/>
        <a:lstStyle/>
        <a:p>
          <a:endParaRPr lang="en-IN"/>
        </a:p>
      </dgm:t>
    </dgm:pt>
    <dgm:pt modelId="{C81A569C-19D4-4C60-A053-454E025195EC}">
      <dgm:prSet phldrT="[Text]"/>
      <dgm:spPr>
        <a:solidFill>
          <a:schemeClr val="accent1">
            <a:lumMod val="75000"/>
          </a:schemeClr>
        </a:solidFill>
      </dgm:spPr>
      <dgm:t>
        <a:bodyPr/>
        <a:lstStyle/>
        <a:p>
          <a:r>
            <a:rPr lang="en-IN" b="1" dirty="0"/>
            <a:t>LINEAR DATA STRUCTURES</a:t>
          </a:r>
        </a:p>
      </dgm:t>
    </dgm:pt>
    <dgm:pt modelId="{48CC7A00-53A0-4137-8FD3-CC239AE79B0E}" cxnId="{B551D460-13BC-4512-A764-05C0D3BBD608}" type="parTrans">
      <dgm:prSet/>
      <dgm:spPr/>
      <dgm:t>
        <a:bodyPr/>
        <a:lstStyle/>
        <a:p>
          <a:endParaRPr lang="en-IN"/>
        </a:p>
      </dgm:t>
    </dgm:pt>
    <dgm:pt modelId="{DB600D19-3E35-47D6-B600-192120A61D1E}" cxnId="{B551D460-13BC-4512-A764-05C0D3BBD608}" type="sibTrans">
      <dgm:prSet/>
      <dgm:spPr/>
      <dgm:t>
        <a:bodyPr/>
        <a:lstStyle/>
        <a:p>
          <a:endParaRPr lang="en-IN"/>
        </a:p>
      </dgm:t>
    </dgm:pt>
    <dgm:pt modelId="{539C4DB1-8FEF-4E83-A5B7-2C46B23D5F44}">
      <dgm:prSet phldrT="[Text]"/>
      <dgm:spPr/>
      <dgm:t>
        <a:bodyPr/>
        <a:lstStyle/>
        <a:p>
          <a:r>
            <a:rPr lang="en-IN" b="1" dirty="0"/>
            <a:t>STACKS</a:t>
          </a:r>
          <a:r>
            <a:rPr lang="en-IN" dirty="0"/>
            <a:t>	</a:t>
          </a:r>
        </a:p>
      </dgm:t>
    </dgm:pt>
    <dgm:pt modelId="{42303AFF-AB77-4484-8009-8535F2079647}" cxnId="{7D9DB464-9356-4CBE-94EA-D6171581C73B}" type="parTrans">
      <dgm:prSet/>
      <dgm:spPr/>
      <dgm:t>
        <a:bodyPr/>
        <a:lstStyle/>
        <a:p>
          <a:endParaRPr lang="en-IN"/>
        </a:p>
      </dgm:t>
    </dgm:pt>
    <dgm:pt modelId="{C50846CC-0393-456C-B51F-DDD965E05961}" cxnId="{7D9DB464-9356-4CBE-94EA-D6171581C73B}" type="sibTrans">
      <dgm:prSet/>
      <dgm:spPr/>
      <dgm:t>
        <a:bodyPr/>
        <a:lstStyle/>
        <a:p>
          <a:endParaRPr lang="en-IN"/>
        </a:p>
      </dgm:t>
    </dgm:pt>
    <dgm:pt modelId="{2657A492-3A29-4D41-B6AA-A4403968BEA4}">
      <dgm:prSet phldrT="[Text]"/>
      <dgm:spPr/>
      <dgm:t>
        <a:bodyPr/>
        <a:lstStyle/>
        <a:p>
          <a:r>
            <a:rPr lang="en-IN" b="1" dirty="0"/>
            <a:t>QUEUES</a:t>
          </a:r>
          <a:r>
            <a:rPr lang="en-IN" dirty="0"/>
            <a:t>	</a:t>
          </a:r>
        </a:p>
      </dgm:t>
    </dgm:pt>
    <dgm:pt modelId="{9F92328A-3450-48C2-B6A7-E9F2147BB34C}" cxnId="{ABDBDF63-29DF-4862-9619-56E60143D460}" type="parTrans">
      <dgm:prSet/>
      <dgm:spPr/>
      <dgm:t>
        <a:bodyPr/>
        <a:lstStyle/>
        <a:p>
          <a:endParaRPr lang="en-IN"/>
        </a:p>
      </dgm:t>
    </dgm:pt>
    <dgm:pt modelId="{1662511C-F3E9-43A0-8EC9-5D3C103CD23C}" cxnId="{ABDBDF63-29DF-4862-9619-56E60143D460}" type="sibTrans">
      <dgm:prSet/>
      <dgm:spPr/>
      <dgm:t>
        <a:bodyPr/>
        <a:lstStyle/>
        <a:p>
          <a:endParaRPr lang="en-IN"/>
        </a:p>
      </dgm:t>
    </dgm:pt>
    <dgm:pt modelId="{1083F647-9970-4EE5-8B4E-FB0660D437EB}">
      <dgm:prSet phldrT="[Text]"/>
      <dgm:spPr/>
      <dgm:t>
        <a:bodyPr/>
        <a:lstStyle/>
        <a:p>
          <a:r>
            <a:rPr lang="en-IN" b="1" dirty="0"/>
            <a:t>LINKED LIST</a:t>
          </a:r>
        </a:p>
      </dgm:t>
    </dgm:pt>
    <dgm:pt modelId="{9F302566-76B8-4A6F-AC13-73CE1CCCBB23}" cxnId="{6F428B99-0D13-4989-9F05-42A5D6BAC8F3}" type="parTrans">
      <dgm:prSet/>
      <dgm:spPr/>
      <dgm:t>
        <a:bodyPr/>
        <a:lstStyle/>
        <a:p>
          <a:endParaRPr lang="en-IN"/>
        </a:p>
      </dgm:t>
    </dgm:pt>
    <dgm:pt modelId="{DBD0C86B-62C0-43EE-8AA1-29DE81B0E79E}" cxnId="{6F428B99-0D13-4989-9F05-42A5D6BAC8F3}" type="sibTrans">
      <dgm:prSet/>
      <dgm:spPr/>
      <dgm:t>
        <a:bodyPr/>
        <a:lstStyle/>
        <a:p>
          <a:endParaRPr lang="en-IN"/>
        </a:p>
      </dgm:t>
    </dgm:pt>
    <dgm:pt modelId="{246E4D7C-E776-46D7-9CD2-343DB55FC2D6}" type="pres">
      <dgm:prSet presAssocID="{BCF5B31F-1FEB-4963-A0C3-EF10B7B2D259}" presName="hierChild1" presStyleCnt="0">
        <dgm:presLayoutVars>
          <dgm:orgChart val="1"/>
          <dgm:chPref val="1"/>
          <dgm:dir/>
          <dgm:animOne val="branch"/>
          <dgm:animLvl val="lvl"/>
          <dgm:resizeHandles/>
        </dgm:presLayoutVars>
      </dgm:prSet>
      <dgm:spPr/>
    </dgm:pt>
    <dgm:pt modelId="{BCF92D61-2594-45F8-94FB-FF188B5DF424}" type="pres">
      <dgm:prSet presAssocID="{C81A569C-19D4-4C60-A053-454E025195EC}" presName="hierRoot1" presStyleCnt="0">
        <dgm:presLayoutVars>
          <dgm:hierBranch val="init"/>
        </dgm:presLayoutVars>
      </dgm:prSet>
      <dgm:spPr/>
    </dgm:pt>
    <dgm:pt modelId="{AA889ADB-92B0-43DE-B6FD-2BBD0CC00B50}" type="pres">
      <dgm:prSet presAssocID="{C81A569C-19D4-4C60-A053-454E025195EC}" presName="rootComposite1" presStyleCnt="0"/>
      <dgm:spPr/>
    </dgm:pt>
    <dgm:pt modelId="{12C81AD0-A3C4-4629-B7A4-B99D60339E19}" type="pres">
      <dgm:prSet presAssocID="{C81A569C-19D4-4C60-A053-454E025195EC}" presName="rootText1" presStyleLbl="node0" presStyleIdx="0" presStyleCnt="1" custScaleX="170713">
        <dgm:presLayoutVars>
          <dgm:chPref val="3"/>
        </dgm:presLayoutVars>
      </dgm:prSet>
      <dgm:spPr/>
    </dgm:pt>
    <dgm:pt modelId="{ED5398EC-53E4-4061-B2D3-00AE54D39B58}" type="pres">
      <dgm:prSet presAssocID="{C81A569C-19D4-4C60-A053-454E025195EC}" presName="rootConnector1" presStyleLbl="node1" presStyleIdx="0" presStyleCnt="0"/>
      <dgm:spPr/>
    </dgm:pt>
    <dgm:pt modelId="{9950161A-320F-4D8E-B301-4BBDD9EC6CD4}" type="pres">
      <dgm:prSet presAssocID="{C81A569C-19D4-4C60-A053-454E025195EC}" presName="hierChild2" presStyleCnt="0"/>
      <dgm:spPr/>
    </dgm:pt>
    <dgm:pt modelId="{A871AE7C-F198-4D13-ABDE-27C27E9DE389}" type="pres">
      <dgm:prSet presAssocID="{42303AFF-AB77-4484-8009-8535F2079647}" presName="Name37" presStyleLbl="parChTrans1D2" presStyleIdx="0" presStyleCnt="3"/>
      <dgm:spPr/>
    </dgm:pt>
    <dgm:pt modelId="{54DFB93A-31E7-4A06-AE1F-97B9FB643F1A}" type="pres">
      <dgm:prSet presAssocID="{539C4DB1-8FEF-4E83-A5B7-2C46B23D5F44}" presName="hierRoot2" presStyleCnt="0">
        <dgm:presLayoutVars>
          <dgm:hierBranch val="init"/>
        </dgm:presLayoutVars>
      </dgm:prSet>
      <dgm:spPr/>
    </dgm:pt>
    <dgm:pt modelId="{14B0B4CD-0B81-40C4-B382-C30F154231CB}" type="pres">
      <dgm:prSet presAssocID="{539C4DB1-8FEF-4E83-A5B7-2C46B23D5F44}" presName="rootComposite" presStyleCnt="0"/>
      <dgm:spPr/>
    </dgm:pt>
    <dgm:pt modelId="{763F5F43-6198-43DC-AC42-2F8B2410F1CA}" type="pres">
      <dgm:prSet presAssocID="{539C4DB1-8FEF-4E83-A5B7-2C46B23D5F44}" presName="rootText" presStyleLbl="node2" presStyleIdx="0" presStyleCnt="3">
        <dgm:presLayoutVars>
          <dgm:chPref val="3"/>
        </dgm:presLayoutVars>
      </dgm:prSet>
      <dgm:spPr/>
    </dgm:pt>
    <dgm:pt modelId="{1C8711D9-B6B8-4B05-93ED-4E74604FD0EC}" type="pres">
      <dgm:prSet presAssocID="{539C4DB1-8FEF-4E83-A5B7-2C46B23D5F44}" presName="rootConnector" presStyleLbl="node2" presStyleIdx="0" presStyleCnt="3"/>
      <dgm:spPr/>
    </dgm:pt>
    <dgm:pt modelId="{A8D3F2C3-BBFC-4E11-9979-02EC0A7BE1C9}" type="pres">
      <dgm:prSet presAssocID="{539C4DB1-8FEF-4E83-A5B7-2C46B23D5F44}" presName="hierChild4" presStyleCnt="0"/>
      <dgm:spPr/>
    </dgm:pt>
    <dgm:pt modelId="{03B997DA-5513-4D65-8C0B-06E386FB5974}" type="pres">
      <dgm:prSet presAssocID="{539C4DB1-8FEF-4E83-A5B7-2C46B23D5F44}" presName="hierChild5" presStyleCnt="0"/>
      <dgm:spPr/>
    </dgm:pt>
    <dgm:pt modelId="{5C2A3221-0ED5-4AED-B1D6-3336D4EC195D}" type="pres">
      <dgm:prSet presAssocID="{9F92328A-3450-48C2-B6A7-E9F2147BB34C}" presName="Name37" presStyleLbl="parChTrans1D2" presStyleIdx="1" presStyleCnt="3"/>
      <dgm:spPr/>
    </dgm:pt>
    <dgm:pt modelId="{93A08CC0-4A38-4450-BD41-D46116E3E213}" type="pres">
      <dgm:prSet presAssocID="{2657A492-3A29-4D41-B6AA-A4403968BEA4}" presName="hierRoot2" presStyleCnt="0">
        <dgm:presLayoutVars>
          <dgm:hierBranch val="init"/>
        </dgm:presLayoutVars>
      </dgm:prSet>
      <dgm:spPr/>
    </dgm:pt>
    <dgm:pt modelId="{F2334089-66FB-457A-AE7D-22559201E5EE}" type="pres">
      <dgm:prSet presAssocID="{2657A492-3A29-4D41-B6AA-A4403968BEA4}" presName="rootComposite" presStyleCnt="0"/>
      <dgm:spPr/>
    </dgm:pt>
    <dgm:pt modelId="{4408EC2E-5272-4EBB-999B-69A4E156A440}" type="pres">
      <dgm:prSet presAssocID="{2657A492-3A29-4D41-B6AA-A4403968BEA4}" presName="rootText" presStyleLbl="node2" presStyleIdx="1" presStyleCnt="3">
        <dgm:presLayoutVars>
          <dgm:chPref val="3"/>
        </dgm:presLayoutVars>
      </dgm:prSet>
      <dgm:spPr/>
    </dgm:pt>
    <dgm:pt modelId="{CBD1FE8A-A91A-488D-9A9D-64566A26E142}" type="pres">
      <dgm:prSet presAssocID="{2657A492-3A29-4D41-B6AA-A4403968BEA4}" presName="rootConnector" presStyleLbl="node2" presStyleIdx="1" presStyleCnt="3"/>
      <dgm:spPr/>
    </dgm:pt>
    <dgm:pt modelId="{7893CE1D-F87D-44DC-A5CA-60558F23CCFB}" type="pres">
      <dgm:prSet presAssocID="{2657A492-3A29-4D41-B6AA-A4403968BEA4}" presName="hierChild4" presStyleCnt="0"/>
      <dgm:spPr/>
    </dgm:pt>
    <dgm:pt modelId="{3DF38755-E1A7-4C39-9C48-03ED9580FD2C}" type="pres">
      <dgm:prSet presAssocID="{2657A492-3A29-4D41-B6AA-A4403968BEA4}" presName="hierChild5" presStyleCnt="0"/>
      <dgm:spPr/>
    </dgm:pt>
    <dgm:pt modelId="{FEE9FD63-30D3-4F9B-B037-4CF808678E95}" type="pres">
      <dgm:prSet presAssocID="{9F302566-76B8-4A6F-AC13-73CE1CCCBB23}" presName="Name37" presStyleLbl="parChTrans1D2" presStyleIdx="2" presStyleCnt="3"/>
      <dgm:spPr/>
    </dgm:pt>
    <dgm:pt modelId="{7769D706-5C95-4C6E-B2B8-90DB029B3C6D}" type="pres">
      <dgm:prSet presAssocID="{1083F647-9970-4EE5-8B4E-FB0660D437EB}" presName="hierRoot2" presStyleCnt="0">
        <dgm:presLayoutVars>
          <dgm:hierBranch val="init"/>
        </dgm:presLayoutVars>
      </dgm:prSet>
      <dgm:spPr/>
    </dgm:pt>
    <dgm:pt modelId="{150F87B6-AB77-4D9A-A390-B02DE3687D9E}" type="pres">
      <dgm:prSet presAssocID="{1083F647-9970-4EE5-8B4E-FB0660D437EB}" presName="rootComposite" presStyleCnt="0"/>
      <dgm:spPr/>
    </dgm:pt>
    <dgm:pt modelId="{4DA3F698-202B-45F0-8B5D-5D018A7EA65D}" type="pres">
      <dgm:prSet presAssocID="{1083F647-9970-4EE5-8B4E-FB0660D437EB}" presName="rootText" presStyleLbl="node2" presStyleIdx="2" presStyleCnt="3">
        <dgm:presLayoutVars>
          <dgm:chPref val="3"/>
        </dgm:presLayoutVars>
      </dgm:prSet>
      <dgm:spPr/>
    </dgm:pt>
    <dgm:pt modelId="{73849CBA-DFDD-48B8-86C5-525303A443A0}" type="pres">
      <dgm:prSet presAssocID="{1083F647-9970-4EE5-8B4E-FB0660D437EB}" presName="rootConnector" presStyleLbl="node2" presStyleIdx="2" presStyleCnt="3"/>
      <dgm:spPr/>
    </dgm:pt>
    <dgm:pt modelId="{5B2F0992-FD67-432D-A7BF-C4C4320ADDE2}" type="pres">
      <dgm:prSet presAssocID="{1083F647-9970-4EE5-8B4E-FB0660D437EB}" presName="hierChild4" presStyleCnt="0"/>
      <dgm:spPr/>
    </dgm:pt>
    <dgm:pt modelId="{80A72867-735B-4475-B769-1F42B3D5DCA1}" type="pres">
      <dgm:prSet presAssocID="{1083F647-9970-4EE5-8B4E-FB0660D437EB}" presName="hierChild5" presStyleCnt="0"/>
      <dgm:spPr/>
    </dgm:pt>
    <dgm:pt modelId="{5978F183-5F27-4863-87C0-F8F44E623F42}" type="pres">
      <dgm:prSet presAssocID="{C81A569C-19D4-4C60-A053-454E025195EC}" presName="hierChild3" presStyleCnt="0"/>
      <dgm:spPr/>
    </dgm:pt>
  </dgm:ptLst>
  <dgm:cxnLst>
    <dgm:cxn modelId="{03EFF60F-E802-4524-B61F-A9611D19311B}" type="presOf" srcId="{9F92328A-3450-48C2-B6A7-E9F2147BB34C}" destId="{5C2A3221-0ED5-4AED-B1D6-3336D4EC195D}" srcOrd="0" destOrd="0" presId="urn:microsoft.com/office/officeart/2005/8/layout/orgChart1"/>
    <dgm:cxn modelId="{16E18813-06F3-4549-90A5-19F947E0FAEC}" type="presOf" srcId="{9F302566-76B8-4A6F-AC13-73CE1CCCBB23}" destId="{FEE9FD63-30D3-4F9B-B037-4CF808678E95}" srcOrd="0" destOrd="0" presId="urn:microsoft.com/office/officeart/2005/8/layout/orgChart1"/>
    <dgm:cxn modelId="{93660C17-4817-4C3B-BF37-6BA2198DE44A}" type="presOf" srcId="{1083F647-9970-4EE5-8B4E-FB0660D437EB}" destId="{73849CBA-DFDD-48B8-86C5-525303A443A0}" srcOrd="1" destOrd="0" presId="urn:microsoft.com/office/officeart/2005/8/layout/orgChart1"/>
    <dgm:cxn modelId="{0CB6A82E-D141-4DF4-A574-2801FF432223}" type="presOf" srcId="{2657A492-3A29-4D41-B6AA-A4403968BEA4}" destId="{4408EC2E-5272-4EBB-999B-69A4E156A440}" srcOrd="0" destOrd="0" presId="urn:microsoft.com/office/officeart/2005/8/layout/orgChart1"/>
    <dgm:cxn modelId="{B551D460-13BC-4512-A764-05C0D3BBD608}" srcId="{BCF5B31F-1FEB-4963-A0C3-EF10B7B2D259}" destId="{C81A569C-19D4-4C60-A053-454E025195EC}" srcOrd="0" destOrd="0" parTransId="{48CC7A00-53A0-4137-8FD3-CC239AE79B0E}" sibTransId="{DB600D19-3E35-47D6-B600-192120A61D1E}"/>
    <dgm:cxn modelId="{ABDBDF63-29DF-4862-9619-56E60143D460}" srcId="{C81A569C-19D4-4C60-A053-454E025195EC}" destId="{2657A492-3A29-4D41-B6AA-A4403968BEA4}" srcOrd="1" destOrd="0" parTransId="{9F92328A-3450-48C2-B6A7-E9F2147BB34C}" sibTransId="{1662511C-F3E9-43A0-8EC9-5D3C103CD23C}"/>
    <dgm:cxn modelId="{7D9DB464-9356-4CBE-94EA-D6171581C73B}" srcId="{C81A569C-19D4-4C60-A053-454E025195EC}" destId="{539C4DB1-8FEF-4E83-A5B7-2C46B23D5F44}" srcOrd="0" destOrd="0" parTransId="{42303AFF-AB77-4484-8009-8535F2079647}" sibTransId="{C50846CC-0393-456C-B51F-DDD965E05961}"/>
    <dgm:cxn modelId="{516D6E47-68BA-47D4-AF04-D9BC9ADB612A}" type="presOf" srcId="{C81A569C-19D4-4C60-A053-454E025195EC}" destId="{12C81AD0-A3C4-4629-B7A4-B99D60339E19}" srcOrd="0" destOrd="0" presId="urn:microsoft.com/office/officeart/2005/8/layout/orgChart1"/>
    <dgm:cxn modelId="{AF431B68-CD54-4905-B07A-1F0A5495A9EE}" type="presOf" srcId="{539C4DB1-8FEF-4E83-A5B7-2C46B23D5F44}" destId="{763F5F43-6198-43DC-AC42-2F8B2410F1CA}" srcOrd="0" destOrd="0" presId="urn:microsoft.com/office/officeart/2005/8/layout/orgChart1"/>
    <dgm:cxn modelId="{75811252-5797-4408-A092-249B7D573A03}" type="presOf" srcId="{1083F647-9970-4EE5-8B4E-FB0660D437EB}" destId="{4DA3F698-202B-45F0-8B5D-5D018A7EA65D}" srcOrd="0" destOrd="0" presId="urn:microsoft.com/office/officeart/2005/8/layout/orgChart1"/>
    <dgm:cxn modelId="{6B171276-ECD5-4B22-94B3-CEC11612F60E}" type="presOf" srcId="{539C4DB1-8FEF-4E83-A5B7-2C46B23D5F44}" destId="{1C8711D9-B6B8-4B05-93ED-4E74604FD0EC}" srcOrd="1" destOrd="0" presId="urn:microsoft.com/office/officeart/2005/8/layout/orgChart1"/>
    <dgm:cxn modelId="{6F428B99-0D13-4989-9F05-42A5D6BAC8F3}" srcId="{C81A569C-19D4-4C60-A053-454E025195EC}" destId="{1083F647-9970-4EE5-8B4E-FB0660D437EB}" srcOrd="2" destOrd="0" parTransId="{9F302566-76B8-4A6F-AC13-73CE1CCCBB23}" sibTransId="{DBD0C86B-62C0-43EE-8AA1-29DE81B0E79E}"/>
    <dgm:cxn modelId="{368F4E9D-C710-4FED-8D49-B3BAB766901E}" type="presOf" srcId="{42303AFF-AB77-4484-8009-8535F2079647}" destId="{A871AE7C-F198-4D13-ABDE-27C27E9DE389}" srcOrd="0" destOrd="0" presId="urn:microsoft.com/office/officeart/2005/8/layout/orgChart1"/>
    <dgm:cxn modelId="{97710DA2-13FB-4757-8779-409728BC6BC9}" type="presOf" srcId="{2657A492-3A29-4D41-B6AA-A4403968BEA4}" destId="{CBD1FE8A-A91A-488D-9A9D-64566A26E142}" srcOrd="1" destOrd="0" presId="urn:microsoft.com/office/officeart/2005/8/layout/orgChart1"/>
    <dgm:cxn modelId="{189FFDB4-5A48-4C6B-84F3-87A68E2C96BF}" type="presOf" srcId="{C81A569C-19D4-4C60-A053-454E025195EC}" destId="{ED5398EC-53E4-4061-B2D3-00AE54D39B58}" srcOrd="1" destOrd="0" presId="urn:microsoft.com/office/officeart/2005/8/layout/orgChart1"/>
    <dgm:cxn modelId="{D39583E5-AB17-4F2F-A367-835A0CF230A0}" type="presOf" srcId="{BCF5B31F-1FEB-4963-A0C3-EF10B7B2D259}" destId="{246E4D7C-E776-46D7-9CD2-343DB55FC2D6}" srcOrd="0" destOrd="0" presId="urn:microsoft.com/office/officeart/2005/8/layout/orgChart1"/>
    <dgm:cxn modelId="{C4D6AAFF-9E0F-4CF4-BE46-A3DE85CC3E2B}" type="presParOf" srcId="{246E4D7C-E776-46D7-9CD2-343DB55FC2D6}" destId="{BCF92D61-2594-45F8-94FB-FF188B5DF424}" srcOrd="0" destOrd="0" presId="urn:microsoft.com/office/officeart/2005/8/layout/orgChart1"/>
    <dgm:cxn modelId="{C8D77903-6D3E-404E-8730-97979CA01CA9}" type="presParOf" srcId="{BCF92D61-2594-45F8-94FB-FF188B5DF424}" destId="{AA889ADB-92B0-43DE-B6FD-2BBD0CC00B50}" srcOrd="0" destOrd="0" presId="urn:microsoft.com/office/officeart/2005/8/layout/orgChart1"/>
    <dgm:cxn modelId="{4D8FEB4F-402B-4AE2-8E5D-68AEF4BA2A77}" type="presParOf" srcId="{AA889ADB-92B0-43DE-B6FD-2BBD0CC00B50}" destId="{12C81AD0-A3C4-4629-B7A4-B99D60339E19}" srcOrd="0" destOrd="0" presId="urn:microsoft.com/office/officeart/2005/8/layout/orgChart1"/>
    <dgm:cxn modelId="{3EF124CA-D0F6-4A3C-A85E-9E5F054E692E}" type="presParOf" srcId="{AA889ADB-92B0-43DE-B6FD-2BBD0CC00B50}" destId="{ED5398EC-53E4-4061-B2D3-00AE54D39B58}" srcOrd="1" destOrd="0" presId="urn:microsoft.com/office/officeart/2005/8/layout/orgChart1"/>
    <dgm:cxn modelId="{E1B888E4-B3FB-4303-9A59-CD23DD24B4B8}" type="presParOf" srcId="{BCF92D61-2594-45F8-94FB-FF188B5DF424}" destId="{9950161A-320F-4D8E-B301-4BBDD9EC6CD4}" srcOrd="1" destOrd="0" presId="urn:microsoft.com/office/officeart/2005/8/layout/orgChart1"/>
    <dgm:cxn modelId="{46AACFEF-CBE2-4CFD-B354-C597CE975512}" type="presParOf" srcId="{9950161A-320F-4D8E-B301-4BBDD9EC6CD4}" destId="{A871AE7C-F198-4D13-ABDE-27C27E9DE389}" srcOrd="0" destOrd="0" presId="urn:microsoft.com/office/officeart/2005/8/layout/orgChart1"/>
    <dgm:cxn modelId="{C81DC262-48A7-4EC0-A0F8-69A38599EBCA}" type="presParOf" srcId="{9950161A-320F-4D8E-B301-4BBDD9EC6CD4}" destId="{54DFB93A-31E7-4A06-AE1F-97B9FB643F1A}" srcOrd="1" destOrd="0" presId="urn:microsoft.com/office/officeart/2005/8/layout/orgChart1"/>
    <dgm:cxn modelId="{1A99BFD3-BE79-4971-957F-94548CA3CC6C}" type="presParOf" srcId="{54DFB93A-31E7-4A06-AE1F-97B9FB643F1A}" destId="{14B0B4CD-0B81-40C4-B382-C30F154231CB}" srcOrd="0" destOrd="0" presId="urn:microsoft.com/office/officeart/2005/8/layout/orgChart1"/>
    <dgm:cxn modelId="{A7CE2DC3-1555-4A15-B0CB-4FAEE493EEA5}" type="presParOf" srcId="{14B0B4CD-0B81-40C4-B382-C30F154231CB}" destId="{763F5F43-6198-43DC-AC42-2F8B2410F1CA}" srcOrd="0" destOrd="0" presId="urn:microsoft.com/office/officeart/2005/8/layout/orgChart1"/>
    <dgm:cxn modelId="{0B58C997-A0A4-499F-8CFD-14E119155C82}" type="presParOf" srcId="{14B0B4CD-0B81-40C4-B382-C30F154231CB}" destId="{1C8711D9-B6B8-4B05-93ED-4E74604FD0EC}" srcOrd="1" destOrd="0" presId="urn:microsoft.com/office/officeart/2005/8/layout/orgChart1"/>
    <dgm:cxn modelId="{7F98CCB0-1EB4-4DEA-AE82-D934DEAD71DD}" type="presParOf" srcId="{54DFB93A-31E7-4A06-AE1F-97B9FB643F1A}" destId="{A8D3F2C3-BBFC-4E11-9979-02EC0A7BE1C9}" srcOrd="1" destOrd="0" presId="urn:microsoft.com/office/officeart/2005/8/layout/orgChart1"/>
    <dgm:cxn modelId="{082E5F31-82BA-434C-A662-9CC8BE3571F2}" type="presParOf" srcId="{54DFB93A-31E7-4A06-AE1F-97B9FB643F1A}" destId="{03B997DA-5513-4D65-8C0B-06E386FB5974}" srcOrd="2" destOrd="0" presId="urn:microsoft.com/office/officeart/2005/8/layout/orgChart1"/>
    <dgm:cxn modelId="{FB32852A-96CA-4C86-91F3-A9E3B193B46B}" type="presParOf" srcId="{9950161A-320F-4D8E-B301-4BBDD9EC6CD4}" destId="{5C2A3221-0ED5-4AED-B1D6-3336D4EC195D}" srcOrd="2" destOrd="0" presId="urn:microsoft.com/office/officeart/2005/8/layout/orgChart1"/>
    <dgm:cxn modelId="{95E380C6-BEAA-4D16-94E8-4B763A0E07F9}" type="presParOf" srcId="{9950161A-320F-4D8E-B301-4BBDD9EC6CD4}" destId="{93A08CC0-4A38-4450-BD41-D46116E3E213}" srcOrd="3" destOrd="0" presId="urn:microsoft.com/office/officeart/2005/8/layout/orgChart1"/>
    <dgm:cxn modelId="{BA99B4CF-86FB-4E2A-A5E7-316C73AA0FAC}" type="presParOf" srcId="{93A08CC0-4A38-4450-BD41-D46116E3E213}" destId="{F2334089-66FB-457A-AE7D-22559201E5EE}" srcOrd="0" destOrd="0" presId="urn:microsoft.com/office/officeart/2005/8/layout/orgChart1"/>
    <dgm:cxn modelId="{0C8B9C01-A4A9-4EF2-A5B0-58E5751B819B}" type="presParOf" srcId="{F2334089-66FB-457A-AE7D-22559201E5EE}" destId="{4408EC2E-5272-4EBB-999B-69A4E156A440}" srcOrd="0" destOrd="0" presId="urn:microsoft.com/office/officeart/2005/8/layout/orgChart1"/>
    <dgm:cxn modelId="{BC789C64-74EE-4FB0-8183-08F38F1641CF}" type="presParOf" srcId="{F2334089-66FB-457A-AE7D-22559201E5EE}" destId="{CBD1FE8A-A91A-488D-9A9D-64566A26E142}" srcOrd="1" destOrd="0" presId="urn:microsoft.com/office/officeart/2005/8/layout/orgChart1"/>
    <dgm:cxn modelId="{9E7DA413-2D10-47E0-934C-86FC30E67E97}" type="presParOf" srcId="{93A08CC0-4A38-4450-BD41-D46116E3E213}" destId="{7893CE1D-F87D-44DC-A5CA-60558F23CCFB}" srcOrd="1" destOrd="0" presId="urn:microsoft.com/office/officeart/2005/8/layout/orgChart1"/>
    <dgm:cxn modelId="{6E5279CB-DE36-4DA1-AB59-BD8E85ACACDE}" type="presParOf" srcId="{93A08CC0-4A38-4450-BD41-D46116E3E213}" destId="{3DF38755-E1A7-4C39-9C48-03ED9580FD2C}" srcOrd="2" destOrd="0" presId="urn:microsoft.com/office/officeart/2005/8/layout/orgChart1"/>
    <dgm:cxn modelId="{3F430B46-2AEC-4C41-9B28-CF9C151E3A7E}" type="presParOf" srcId="{9950161A-320F-4D8E-B301-4BBDD9EC6CD4}" destId="{FEE9FD63-30D3-4F9B-B037-4CF808678E95}" srcOrd="4" destOrd="0" presId="urn:microsoft.com/office/officeart/2005/8/layout/orgChart1"/>
    <dgm:cxn modelId="{B9EFBB36-670C-458C-9DCC-03AC9951C28C}" type="presParOf" srcId="{9950161A-320F-4D8E-B301-4BBDD9EC6CD4}" destId="{7769D706-5C95-4C6E-B2B8-90DB029B3C6D}" srcOrd="5" destOrd="0" presId="urn:microsoft.com/office/officeart/2005/8/layout/orgChart1"/>
    <dgm:cxn modelId="{0C9517C0-257A-49A1-9D56-00086353AC72}" type="presParOf" srcId="{7769D706-5C95-4C6E-B2B8-90DB029B3C6D}" destId="{150F87B6-AB77-4D9A-A390-B02DE3687D9E}" srcOrd="0" destOrd="0" presId="urn:microsoft.com/office/officeart/2005/8/layout/orgChart1"/>
    <dgm:cxn modelId="{B4FF9A16-CB3C-4C13-BB88-79D2B4EC4ADC}" type="presParOf" srcId="{150F87B6-AB77-4D9A-A390-B02DE3687D9E}" destId="{4DA3F698-202B-45F0-8B5D-5D018A7EA65D}" srcOrd="0" destOrd="0" presId="urn:microsoft.com/office/officeart/2005/8/layout/orgChart1"/>
    <dgm:cxn modelId="{346988DC-683E-4554-B682-C99269A3F467}" type="presParOf" srcId="{150F87B6-AB77-4D9A-A390-B02DE3687D9E}" destId="{73849CBA-DFDD-48B8-86C5-525303A443A0}" srcOrd="1" destOrd="0" presId="urn:microsoft.com/office/officeart/2005/8/layout/orgChart1"/>
    <dgm:cxn modelId="{C3ABF448-7D30-477F-847C-B462C7947AB7}" type="presParOf" srcId="{7769D706-5C95-4C6E-B2B8-90DB029B3C6D}" destId="{5B2F0992-FD67-432D-A7BF-C4C4320ADDE2}" srcOrd="1" destOrd="0" presId="urn:microsoft.com/office/officeart/2005/8/layout/orgChart1"/>
    <dgm:cxn modelId="{7A0B4740-42BF-4A93-B808-00BB6D6E916A}" type="presParOf" srcId="{7769D706-5C95-4C6E-B2B8-90DB029B3C6D}" destId="{80A72867-735B-4475-B769-1F42B3D5DCA1}" srcOrd="2" destOrd="0" presId="urn:microsoft.com/office/officeart/2005/8/layout/orgChart1"/>
    <dgm:cxn modelId="{4E3905F5-859A-44B5-A219-EC9FB88E0371}" type="presParOf" srcId="{BCF92D61-2594-45F8-94FB-FF188B5DF424}" destId="{5978F183-5F27-4863-87C0-F8F44E623F42}"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9FD63-30D3-4F9B-B037-4CF808678E95}">
      <dsp:nvSpPr>
        <dsp:cNvPr id="0" name=""/>
        <dsp:cNvSpPr/>
      </dsp:nvSpPr>
      <dsp:spPr>
        <a:xfrm>
          <a:off x="4381817" y="1742339"/>
          <a:ext cx="3100167" cy="538045"/>
        </a:xfrm>
        <a:custGeom>
          <a:avLst/>
          <a:gdLst/>
          <a:ahLst/>
          <a:cxnLst/>
          <a:rect l="0" t="0" r="0" b="0"/>
          <a:pathLst>
            <a:path>
              <a:moveTo>
                <a:pt x="0" y="0"/>
              </a:moveTo>
              <a:lnTo>
                <a:pt x="0" y="269022"/>
              </a:lnTo>
              <a:lnTo>
                <a:pt x="3100167" y="269022"/>
              </a:lnTo>
              <a:lnTo>
                <a:pt x="3100167" y="538045"/>
              </a:lnTo>
            </a:path>
          </a:pathLst>
        </a:custGeom>
        <a:noFill/>
        <a:ln w="1587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C2A3221-0ED5-4AED-B1D6-3336D4EC195D}">
      <dsp:nvSpPr>
        <dsp:cNvPr id="0" name=""/>
        <dsp:cNvSpPr/>
      </dsp:nvSpPr>
      <dsp:spPr>
        <a:xfrm>
          <a:off x="4336097" y="1742339"/>
          <a:ext cx="91440" cy="538045"/>
        </a:xfrm>
        <a:custGeom>
          <a:avLst/>
          <a:gdLst/>
          <a:ahLst/>
          <a:cxnLst/>
          <a:rect l="0" t="0" r="0" b="0"/>
          <a:pathLst>
            <a:path>
              <a:moveTo>
                <a:pt x="45720" y="0"/>
              </a:moveTo>
              <a:lnTo>
                <a:pt x="45720" y="538045"/>
              </a:lnTo>
            </a:path>
          </a:pathLst>
        </a:custGeom>
        <a:noFill/>
        <a:ln w="1587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871AE7C-F198-4D13-ABDE-27C27E9DE389}">
      <dsp:nvSpPr>
        <dsp:cNvPr id="0" name=""/>
        <dsp:cNvSpPr/>
      </dsp:nvSpPr>
      <dsp:spPr>
        <a:xfrm>
          <a:off x="1281649" y="1742339"/>
          <a:ext cx="3100167" cy="538045"/>
        </a:xfrm>
        <a:custGeom>
          <a:avLst/>
          <a:gdLst/>
          <a:ahLst/>
          <a:cxnLst/>
          <a:rect l="0" t="0" r="0" b="0"/>
          <a:pathLst>
            <a:path>
              <a:moveTo>
                <a:pt x="3100167" y="0"/>
              </a:moveTo>
              <a:lnTo>
                <a:pt x="3100167" y="269022"/>
              </a:lnTo>
              <a:lnTo>
                <a:pt x="0" y="269022"/>
              </a:lnTo>
              <a:lnTo>
                <a:pt x="0" y="538045"/>
              </a:lnTo>
            </a:path>
          </a:pathLst>
        </a:custGeom>
        <a:noFill/>
        <a:ln w="1587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2C81AD0-A3C4-4629-B7A4-B99D60339E19}">
      <dsp:nvSpPr>
        <dsp:cNvPr id="0" name=""/>
        <dsp:cNvSpPr/>
      </dsp:nvSpPr>
      <dsp:spPr>
        <a:xfrm>
          <a:off x="2194879" y="461278"/>
          <a:ext cx="4373875" cy="1281061"/>
        </a:xfrm>
        <a:prstGeom prst="rect">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IN" sz="4300" b="1" kern="1200" dirty="0"/>
            <a:t>LINEAR DATA STRUCTURES</a:t>
          </a:r>
        </a:p>
      </dsp:txBody>
      <dsp:txXfrm>
        <a:off x="2194879" y="461278"/>
        <a:ext cx="4373875" cy="1281061"/>
      </dsp:txXfrm>
    </dsp:sp>
    <dsp:sp modelId="{763F5F43-6198-43DC-AC42-2F8B2410F1CA}">
      <dsp:nvSpPr>
        <dsp:cNvPr id="0" name=""/>
        <dsp:cNvSpPr/>
      </dsp:nvSpPr>
      <dsp:spPr>
        <a:xfrm>
          <a:off x="588" y="2280385"/>
          <a:ext cx="2562122" cy="1281061"/>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IN" sz="4300" b="1" kern="1200" dirty="0"/>
            <a:t>STACKS</a:t>
          </a:r>
          <a:r>
            <a:rPr lang="en-IN" sz="4300" kern="1200" dirty="0"/>
            <a:t>	</a:t>
          </a:r>
        </a:p>
      </dsp:txBody>
      <dsp:txXfrm>
        <a:off x="588" y="2280385"/>
        <a:ext cx="2562122" cy="1281061"/>
      </dsp:txXfrm>
    </dsp:sp>
    <dsp:sp modelId="{4408EC2E-5272-4EBB-999B-69A4E156A440}">
      <dsp:nvSpPr>
        <dsp:cNvPr id="0" name=""/>
        <dsp:cNvSpPr/>
      </dsp:nvSpPr>
      <dsp:spPr>
        <a:xfrm>
          <a:off x="3100756" y="2280385"/>
          <a:ext cx="2562122" cy="1281061"/>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IN" sz="4300" b="1" kern="1200" dirty="0"/>
            <a:t>QUEUES</a:t>
          </a:r>
          <a:r>
            <a:rPr lang="en-IN" sz="4300" kern="1200" dirty="0"/>
            <a:t>	</a:t>
          </a:r>
        </a:p>
      </dsp:txBody>
      <dsp:txXfrm>
        <a:off x="3100756" y="2280385"/>
        <a:ext cx="2562122" cy="1281061"/>
      </dsp:txXfrm>
    </dsp:sp>
    <dsp:sp modelId="{4DA3F698-202B-45F0-8B5D-5D018A7EA65D}">
      <dsp:nvSpPr>
        <dsp:cNvPr id="0" name=""/>
        <dsp:cNvSpPr/>
      </dsp:nvSpPr>
      <dsp:spPr>
        <a:xfrm>
          <a:off x="6200924" y="2280385"/>
          <a:ext cx="2562122" cy="1281061"/>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IN" sz="4300" b="1" kern="1200" dirty="0"/>
            <a:t>LINKED LIST</a:t>
          </a:r>
        </a:p>
      </dsp:txBody>
      <dsp:txXfrm>
        <a:off x="6200924" y="2280385"/>
        <a:ext cx="2562122" cy="12810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Picture1"/>
          <p:cNvPicPr>
            <a:picLocks noChangeAspect="1"/>
          </p:cNvPicPr>
          <p:nvPr userDrawn="1"/>
        </p:nvPicPr>
        <p:blipFill>
          <a:blip r:embed="rId2"/>
          <a:stretch>
            <a:fillRect/>
          </a:stretch>
        </p:blipFill>
        <p:spPr>
          <a:xfrm>
            <a:off x="7425055" y="36195"/>
            <a:ext cx="1645285" cy="5359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2F61FDF-0F0A-4DE8-9218-C3957BEB69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2F61FDF-0F0A-4DE8-9218-C3957BEB691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F61FDF-0F0A-4DE8-9218-C3957BEB691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F61FDF-0F0A-4DE8-9218-C3957BEB691B}"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2F61FDF-0F0A-4DE8-9218-C3957BEB691B}" type="datetimeFigureOut">
              <a:rPr lang="en-IN" smtClean="0"/>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22B9C5-3D38-4E9A-9EAC-0A193B77B03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2F61FDF-0F0A-4DE8-9218-C3957BEB69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2F61FDF-0F0A-4DE8-9218-C3957BEB691B}" type="datetimeFigureOut">
              <a:rPr lang="en-IN" smtClean="0"/>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522B9C5-3D38-4E9A-9EAC-0A193B77B035}" type="slidenum">
              <a:rPr lang="en-IN" smtClean="0"/>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9" name="Picture 8" descr="Picture1"/>
          <p:cNvPicPr>
            <a:picLocks noChangeAspect="1"/>
          </p:cNvPicPr>
          <p:nvPr/>
        </p:nvPicPr>
        <p:blipFill>
          <a:blip r:embed="rId2"/>
          <a:stretch>
            <a:fillRect/>
          </a:stretch>
        </p:blipFill>
        <p:spPr>
          <a:xfrm>
            <a:off x="6445250" y="236855"/>
            <a:ext cx="2514600" cy="819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743804"/>
            <a:ext cx="8877300" cy="1450757"/>
          </a:xfrm>
        </p:spPr>
        <p:txBody>
          <a:bodyPr>
            <a:normAutofit fontScale="90000"/>
          </a:bodyPr>
          <a:lstStyle/>
          <a:p>
            <a:pPr algn="ctr"/>
            <a:r>
              <a:rPr lang="en-IN" sz="6000" b="1" u="sng" dirty="0">
                <a:solidFill>
                  <a:srgbClr val="FF0000"/>
                </a:solidFill>
                <a:latin typeface="HP Simplified" panose="020B0604020204020204" pitchFamily="34" charset="0"/>
              </a:rPr>
              <a:t>DRAWBACKS OF SEQUENTIAL MEMORY ALLOCATION</a:t>
            </a:r>
            <a:br>
              <a:rPr lang="en-IN" b="1" u="sng" dirty="0">
                <a:solidFill>
                  <a:srgbClr val="FF0000"/>
                </a:solidFill>
                <a:latin typeface="HP Simplified" panose="020B0604020204020204" pitchFamily="34" charset="0"/>
              </a:rPr>
            </a:br>
            <a:endParaRPr lang="en-IN" dirty="0"/>
          </a:p>
        </p:txBody>
      </p:sp>
      <p:sp>
        <p:nvSpPr>
          <p:cNvPr id="3" name="Content Placeholder 2"/>
          <p:cNvSpPr>
            <a:spLocks noGrp="1"/>
          </p:cNvSpPr>
          <p:nvPr>
            <p:ph idx="1"/>
          </p:nvPr>
        </p:nvSpPr>
        <p:spPr>
          <a:xfrm>
            <a:off x="317500" y="2194561"/>
            <a:ext cx="8509000" cy="4023360"/>
          </a:xfrm>
        </p:spPr>
        <p:txBody>
          <a:bodyPr/>
          <a:lstStyle/>
          <a:p>
            <a:pPr marL="214630" indent="-214630" fontAlgn="base">
              <a:buFont typeface="Wingdings" panose="05000000000000000000" pitchFamily="2" charset="2"/>
              <a:buChar char="v"/>
            </a:pPr>
            <a:r>
              <a:rPr lang="en-IN" sz="3200" dirty="0"/>
              <a:t>This method suffers from both internal and external fragmentation. This makes it inefficient in terms of memory utilization.</a:t>
            </a:r>
            <a:endParaRPr lang="en-IN" sz="3200" dirty="0"/>
          </a:p>
          <a:p>
            <a:pPr marL="214630" indent="-214630" fontAlgn="base">
              <a:buFont typeface="Wingdings" panose="05000000000000000000" pitchFamily="2" charset="2"/>
              <a:buChar char="v"/>
            </a:pPr>
            <a:r>
              <a:rPr lang="en-IN" sz="3200" dirty="0"/>
              <a:t>Increasing file size is difficult because it depends on the availability of contiguous memory at a particular instance.</a:t>
            </a:r>
            <a:endParaRPr lang="en-IN" sz="3200" dirty="0"/>
          </a:p>
          <a:p>
            <a:pPr marL="214630" indent="-214630">
              <a:buFont typeface="Wingdings" panose="05000000000000000000" pitchFamily="2" charset="2"/>
              <a:buChar char="v"/>
            </a:pPr>
            <a:r>
              <a:rPr lang="en-IN" sz="3200" dirty="0"/>
              <a:t>Size of the file is to be declared in advance.</a:t>
            </a:r>
            <a:endParaRPr lang="en-IN" sz="3200" dirty="0"/>
          </a:p>
          <a:p>
            <a:endParaRPr lang="en-IN" dirty="0"/>
          </a:p>
          <a:p>
            <a:endParaRPr lang="en-IN" dirty="0"/>
          </a:p>
        </p:txBody>
      </p:sp>
      <p:pic>
        <p:nvPicPr>
          <p:cNvPr id="4" name="Content Placeholder 3" descr="Picture1"/>
          <p:cNvPicPr>
            <a:picLocks noChangeAspect="1"/>
          </p:cNvPicPr>
          <p:nvPr>
            <p:ph sz="half" idx="2"/>
          </p:nvPr>
        </p:nvPicPr>
        <p:blipFill>
          <a:blip r:embed="rId1"/>
          <a:stretch>
            <a:fillRect/>
          </a:stretch>
        </p:blipFill>
        <p:spPr>
          <a:xfrm>
            <a:off x="7031355" y="5736590"/>
            <a:ext cx="2044065" cy="666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640079"/>
            <a:ext cx="8877300" cy="1450757"/>
          </a:xfrm>
        </p:spPr>
        <p:txBody>
          <a:bodyPr>
            <a:normAutofit fontScale="90000"/>
          </a:bodyPr>
          <a:lstStyle/>
          <a:p>
            <a:pPr algn="ctr"/>
            <a:r>
              <a:rPr lang="en-IN" sz="8900" b="1" u="sng" dirty="0">
                <a:solidFill>
                  <a:srgbClr val="FF0000"/>
                </a:solidFill>
                <a:latin typeface="HP Simplified" panose="020B0604020204020204" pitchFamily="34" charset="0"/>
              </a:rPr>
              <a:t>WHY LINKED LIST</a:t>
            </a:r>
            <a:br>
              <a:rPr lang="en-IN" b="1" u="sng" dirty="0">
                <a:solidFill>
                  <a:srgbClr val="FF0000"/>
                </a:solidFill>
                <a:latin typeface="HP Simplified" panose="020B0604020204020204" pitchFamily="34" charset="0"/>
              </a:rPr>
            </a:br>
            <a:endParaRPr lang="en-IN" dirty="0"/>
          </a:p>
        </p:txBody>
      </p:sp>
      <p:sp>
        <p:nvSpPr>
          <p:cNvPr id="3" name="Content Placeholder 2"/>
          <p:cNvSpPr>
            <a:spLocks noGrp="1"/>
          </p:cNvSpPr>
          <p:nvPr>
            <p:ph idx="1"/>
          </p:nvPr>
        </p:nvSpPr>
        <p:spPr>
          <a:xfrm>
            <a:off x="406400" y="2550161"/>
            <a:ext cx="8509000" cy="4023360"/>
          </a:xfrm>
        </p:spPr>
        <p:txBody>
          <a:bodyPr/>
          <a:lstStyle/>
          <a:p>
            <a:pPr fontAlgn="base">
              <a:buFont typeface="Wingdings" panose="05000000000000000000" pitchFamily="2" charset="2"/>
              <a:buChar char="v"/>
            </a:pPr>
            <a:r>
              <a:rPr lang="en-IN" sz="3200" dirty="0"/>
              <a:t>This is very flexible in terms of file size. File size  can be increased easily since the system does not have to look for a contiguous chunk of memory.</a:t>
            </a:r>
            <a:endParaRPr lang="en-IN" sz="3200" dirty="0"/>
          </a:p>
          <a:p>
            <a:pPr lvl="0" fontAlgn="base">
              <a:buFont typeface="Wingdings" panose="05000000000000000000" pitchFamily="2" charset="2"/>
              <a:buChar char="v"/>
            </a:pPr>
            <a:r>
              <a:rPr lang="en-IN" sz="3200" dirty="0"/>
              <a:t>This method does not suffer from external fragmentation. This makes it relatively better in terms of memory utilization.</a:t>
            </a:r>
            <a:endParaRPr lang="en-IN" sz="3200" dirty="0"/>
          </a:p>
          <a:p>
            <a:endParaRPr lang="en-IN" dirty="0"/>
          </a:p>
          <a:p>
            <a:endParaRPr lang="en-IN" dirty="0"/>
          </a:p>
        </p:txBody>
      </p:sp>
      <p:pic>
        <p:nvPicPr>
          <p:cNvPr id="4" name="Content Placeholder 3" descr="Picture1"/>
          <p:cNvPicPr>
            <a:picLocks noChangeAspect="1"/>
          </p:cNvPicPr>
          <p:nvPr>
            <p:ph sz="half" idx="2"/>
          </p:nvPr>
        </p:nvPicPr>
        <p:blipFill>
          <a:blip r:embed="rId1"/>
          <a:stretch>
            <a:fillRect/>
          </a:stretch>
        </p:blipFill>
        <p:spPr>
          <a:xfrm>
            <a:off x="7031355" y="5736590"/>
            <a:ext cx="2044065" cy="666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 y="513079"/>
            <a:ext cx="9410700" cy="1450757"/>
          </a:xfrm>
        </p:spPr>
        <p:txBody>
          <a:bodyPr>
            <a:normAutofit fontScale="90000"/>
          </a:bodyPr>
          <a:lstStyle/>
          <a:p>
            <a:pPr algn="ctr"/>
            <a:r>
              <a:rPr lang="en-IN" sz="8900" b="1" u="sng" dirty="0">
                <a:solidFill>
                  <a:srgbClr val="FF0000"/>
                </a:solidFill>
                <a:latin typeface="HP Simplified" panose="020B0604020204020204" pitchFamily="34" charset="0"/>
              </a:rPr>
              <a:t>WHAT IS LINKED LIST</a:t>
            </a:r>
            <a:br>
              <a:rPr lang="en-IN" b="1" u="sng" dirty="0">
                <a:solidFill>
                  <a:srgbClr val="FF0000"/>
                </a:solidFill>
                <a:latin typeface="HP Simplified" panose="020B0604020204020204" pitchFamily="34" charset="0"/>
              </a:rPr>
            </a:br>
            <a:endParaRPr lang="en-IN" dirty="0"/>
          </a:p>
        </p:txBody>
      </p:sp>
      <p:sp>
        <p:nvSpPr>
          <p:cNvPr id="3" name="Content Placeholder 2"/>
          <p:cNvSpPr>
            <a:spLocks noGrp="1"/>
          </p:cNvSpPr>
          <p:nvPr>
            <p:ph idx="1"/>
          </p:nvPr>
        </p:nvSpPr>
        <p:spPr>
          <a:xfrm>
            <a:off x="406400" y="2550161"/>
            <a:ext cx="8509000" cy="4023360"/>
          </a:xfrm>
        </p:spPr>
        <p:txBody>
          <a:bodyPr/>
          <a:lstStyle/>
          <a:p>
            <a:endParaRPr lang="en-IN" dirty="0"/>
          </a:p>
          <a:p>
            <a:endParaRPr lang="en-IN" dirty="0"/>
          </a:p>
        </p:txBody>
      </p:sp>
      <p:pic>
        <p:nvPicPr>
          <p:cNvPr id="4" name="Picture 1" descr="Capture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6400" y="1593026"/>
            <a:ext cx="8331200" cy="12837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2976202"/>
            <a:ext cx="9144000" cy="3600986"/>
          </a:xfrm>
          <a:prstGeom prst="rect">
            <a:avLst/>
          </a:prstGeom>
          <a:noFill/>
        </p:spPr>
        <p:txBody>
          <a:bodyPr wrap="square" rtlCol="0">
            <a:spAutoFit/>
          </a:bodyPr>
          <a:lstStyle/>
          <a:p>
            <a:pPr marL="285750" indent="-285750" defTabSz="685800" eaLnBrk="0" fontAlgn="base" hangingPunct="0">
              <a:spcBef>
                <a:spcPct val="0"/>
              </a:spcBef>
              <a:spcAft>
                <a:spcPct val="0"/>
              </a:spcAft>
              <a:buFont typeface="Wingdings" panose="05000000000000000000" pitchFamily="2" charset="2"/>
              <a:buChar char="v"/>
            </a:pPr>
            <a:r>
              <a:rPr lang="en-US" altLang="en-US" sz="2100" dirty="0">
                <a:latin typeface="Times New Roman" panose="02020603050405020304" pitchFamily="18" charset="0"/>
                <a:ea typeface="Calibri" panose="020F0502020204030204" pitchFamily="34" charset="0"/>
                <a:cs typeface="Times New Roman" panose="02020603050405020304" pitchFamily="18" charset="0"/>
              </a:rPr>
              <a:t>A Linked List is a linear collection of data elements called Nodes. Each node contains one or more data fields and a pointer to the next node </a:t>
            </a:r>
            <a:endParaRPr lang="en-US" altLang="en-US" sz="2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defTabSz="685800" eaLnBrk="0" fontAlgn="base" hangingPunct="0">
              <a:spcBef>
                <a:spcPct val="0"/>
              </a:spcBef>
              <a:spcAft>
                <a:spcPct val="0"/>
              </a:spcAft>
              <a:buFont typeface="Wingdings" panose="05000000000000000000" pitchFamily="2" charset="2"/>
              <a:buChar char="v"/>
            </a:pPr>
            <a:r>
              <a:rPr lang="en-US" altLang="en-US" sz="2100" dirty="0">
                <a:latin typeface="Times New Roman" panose="02020603050405020304" pitchFamily="18" charset="0"/>
                <a:ea typeface="Calibri" panose="020F0502020204030204" pitchFamily="34" charset="0"/>
                <a:cs typeface="Times New Roman" panose="02020603050405020304" pitchFamily="18" charset="0"/>
              </a:rPr>
              <a:t>The left part of the node which contains data may include a simple data type, an array, or a structure.</a:t>
            </a:r>
            <a:endParaRPr lang="en-US" altLang="en-US" sz="2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defTabSz="685800" eaLnBrk="0" fontAlgn="base" hangingPunct="0">
              <a:spcBef>
                <a:spcPct val="0"/>
              </a:spcBef>
              <a:spcAft>
                <a:spcPct val="0"/>
              </a:spcAft>
              <a:buFont typeface="Wingdings" panose="05000000000000000000" pitchFamily="2" charset="2"/>
              <a:buChar char="v"/>
            </a:pPr>
            <a:r>
              <a:rPr lang="en-US" altLang="en-US" sz="2100" dirty="0">
                <a:latin typeface="Times New Roman" panose="02020603050405020304" pitchFamily="18" charset="0"/>
                <a:ea typeface="Calibri" panose="020F0502020204030204" pitchFamily="34" charset="0"/>
                <a:cs typeface="Times New Roman" panose="02020603050405020304" pitchFamily="18" charset="0"/>
              </a:rPr>
              <a:t> The right part of the node contains a pointer to the next node (or address of the next node in sequence). </a:t>
            </a:r>
            <a:endParaRPr lang="en-US" altLang="en-US" sz="2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defTabSz="685800" eaLnBrk="0" fontAlgn="base" hangingPunct="0">
              <a:spcBef>
                <a:spcPct val="0"/>
              </a:spcBef>
              <a:spcAft>
                <a:spcPct val="0"/>
              </a:spcAft>
              <a:buFont typeface="Wingdings" panose="05000000000000000000" pitchFamily="2" charset="2"/>
              <a:buChar char="v"/>
            </a:pPr>
            <a:r>
              <a:rPr lang="en-US" altLang="en-US" sz="2100" dirty="0">
                <a:latin typeface="Times New Roman" panose="02020603050405020304" pitchFamily="18" charset="0"/>
                <a:ea typeface="Calibri" panose="020F0502020204030204" pitchFamily="34" charset="0"/>
                <a:cs typeface="Times New Roman" panose="02020603050405020304" pitchFamily="18" charset="0"/>
              </a:rPr>
              <a:t>The last node will have no next node connected to it, so it will store a special value called NULL.</a:t>
            </a:r>
            <a:endParaRPr lang="en-US" altLang="en-US" sz="2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defTabSz="685800" eaLnBrk="0" fontAlgn="base" hangingPunct="0">
              <a:spcBef>
                <a:spcPct val="0"/>
              </a:spcBef>
              <a:spcAft>
                <a:spcPct val="0"/>
              </a:spcAft>
              <a:buFont typeface="Wingdings" panose="05000000000000000000" pitchFamily="2" charset="2"/>
              <a:buChar char="v"/>
            </a:pPr>
            <a:r>
              <a:rPr lang="en-US" altLang="en-US" sz="2100" dirty="0">
                <a:latin typeface="Times New Roman" panose="02020603050405020304" pitchFamily="18" charset="0"/>
                <a:ea typeface="Calibri" panose="020F0502020204030204" pitchFamily="34" charset="0"/>
                <a:cs typeface="Times New Roman" panose="02020603050405020304" pitchFamily="18" charset="0"/>
              </a:rPr>
              <a:t>A Linked List also contains a pointer variable START which stores the starting address of the program.</a:t>
            </a:r>
            <a:endParaRPr lang="en-US" altLang="en-US" sz="2100" dirty="0">
              <a:latin typeface="Arial" panose="020B0604020202020204" pitchFamily="34" charset="0"/>
            </a:endParaRPr>
          </a:p>
          <a:p>
            <a:endParaRPr lang="en-IN" dirty="0"/>
          </a:p>
        </p:txBody>
      </p:sp>
      <p:pic>
        <p:nvPicPr>
          <p:cNvPr id="6" name="Content Placeholder 5" descr="Picture1"/>
          <p:cNvPicPr>
            <a:picLocks noChangeAspect="1"/>
          </p:cNvPicPr>
          <p:nvPr>
            <p:ph sz="half" idx="2"/>
          </p:nvPr>
        </p:nvPicPr>
        <p:blipFill>
          <a:blip r:embed="rId2"/>
          <a:stretch>
            <a:fillRect/>
          </a:stretch>
        </p:blipFill>
        <p:spPr>
          <a:xfrm>
            <a:off x="7236460" y="5803265"/>
            <a:ext cx="1838960" cy="599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619253"/>
            <a:ext cx="9467850" cy="1450757"/>
          </a:xfrm>
        </p:spPr>
        <p:txBody>
          <a:bodyPr>
            <a:normAutofit fontScale="90000"/>
          </a:bodyPr>
          <a:lstStyle/>
          <a:p>
            <a:pPr algn="ctr"/>
            <a:r>
              <a:rPr lang="en-IN" sz="8900" b="1" u="sng" dirty="0">
                <a:solidFill>
                  <a:srgbClr val="FF0000"/>
                </a:solidFill>
                <a:latin typeface="HP Simplified" panose="020B0604020204020204" pitchFamily="34" charset="0"/>
              </a:rPr>
              <a:t>STRUCTURE OF LL</a:t>
            </a:r>
            <a:br>
              <a:rPr lang="en-IN" b="1" u="sng" dirty="0">
                <a:solidFill>
                  <a:srgbClr val="FF0000"/>
                </a:solidFill>
                <a:latin typeface="HP Simplified" panose="020B0604020204020204" pitchFamily="34" charset="0"/>
              </a:rPr>
            </a:br>
            <a:endParaRPr lang="en-IN" dirty="0"/>
          </a:p>
        </p:txBody>
      </p:sp>
      <p:sp>
        <p:nvSpPr>
          <p:cNvPr id="3" name="Content Placeholder 2"/>
          <p:cNvSpPr>
            <a:spLocks noGrp="1"/>
          </p:cNvSpPr>
          <p:nvPr>
            <p:ph idx="1"/>
          </p:nvPr>
        </p:nvSpPr>
        <p:spPr>
          <a:xfrm>
            <a:off x="406400" y="2550161"/>
            <a:ext cx="8509000" cy="4023360"/>
          </a:xfrm>
        </p:spPr>
        <p:txBody>
          <a:bodyPr/>
          <a:lstStyle/>
          <a:p>
            <a:endParaRPr lang="en-IN" dirty="0"/>
          </a:p>
          <a:p>
            <a:endParaRPr lang="en-IN" dirty="0"/>
          </a:p>
        </p:txBody>
      </p:sp>
      <p:sp>
        <p:nvSpPr>
          <p:cNvPr id="5" name="TextBox 4"/>
          <p:cNvSpPr txBox="1"/>
          <p:nvPr/>
        </p:nvSpPr>
        <p:spPr>
          <a:xfrm>
            <a:off x="4432020" y="1993720"/>
            <a:ext cx="4572000" cy="4093428"/>
          </a:xfrm>
          <a:prstGeom prst="rect">
            <a:avLst/>
          </a:prstGeom>
          <a:noFill/>
        </p:spPr>
        <p:txBody>
          <a:bodyPr wrap="square" rtlCol="0">
            <a:spAutoFit/>
          </a:bodyPr>
          <a:lstStyle/>
          <a:p>
            <a:pPr marL="342900" indent="-342900" defTabSz="685800" eaLnBrk="0" fontAlgn="base" hangingPunct="0">
              <a:spcBef>
                <a:spcPct val="0"/>
              </a:spcBef>
              <a:spcAft>
                <a:spcPct val="0"/>
              </a:spcAft>
              <a:buFont typeface="Wingdings" panose="05000000000000000000" pitchFamily="2" charset="2"/>
              <a:buChar char="v"/>
            </a:pPr>
            <a:r>
              <a:rPr lang="en-US" altLang="en-US" sz="2600" dirty="0">
                <a:latin typeface="Times New Roman" panose="02020603050405020304" pitchFamily="18" charset="0"/>
                <a:ea typeface="Calibri" panose="020F0502020204030204" pitchFamily="34" charset="0"/>
                <a:cs typeface="Times New Roman" panose="02020603050405020304" pitchFamily="18" charset="0"/>
              </a:rPr>
              <a:t>START stores the address of the first Node so the first data is stored at address 1 (H).</a:t>
            </a:r>
            <a:endParaRPr lang="en-US" altLang="en-US" sz="2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defTabSz="685800" eaLnBrk="0" fontAlgn="base" hangingPunct="0">
              <a:spcBef>
                <a:spcPct val="0"/>
              </a:spcBef>
              <a:spcAft>
                <a:spcPct val="0"/>
              </a:spcAft>
              <a:buFont typeface="Wingdings" panose="05000000000000000000" pitchFamily="2" charset="2"/>
              <a:buChar char="v"/>
            </a:pPr>
            <a:r>
              <a:rPr lang="en-US" altLang="en-US" sz="2600" dirty="0">
                <a:latin typeface="Times New Roman" panose="02020603050405020304" pitchFamily="18" charset="0"/>
                <a:ea typeface="Calibri" panose="020F0502020204030204" pitchFamily="34" charset="0"/>
                <a:cs typeface="Times New Roman" panose="02020603050405020304" pitchFamily="18" charset="0"/>
              </a:rPr>
              <a:t>The corresponding next stores the address of the next node which is 4.</a:t>
            </a:r>
            <a:endParaRPr lang="en-US" altLang="en-US" sz="2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defTabSz="685800" eaLnBrk="0" fontAlgn="base" hangingPunct="0">
              <a:spcBef>
                <a:spcPct val="0"/>
              </a:spcBef>
              <a:spcAft>
                <a:spcPct val="0"/>
              </a:spcAft>
              <a:buFont typeface="Wingdings" panose="05000000000000000000" pitchFamily="2" charset="2"/>
              <a:buChar char="v"/>
            </a:pPr>
            <a:r>
              <a:rPr lang="en-US" altLang="en-US" sz="2600" dirty="0">
                <a:latin typeface="Times New Roman" panose="02020603050405020304" pitchFamily="18" charset="0"/>
                <a:ea typeface="Calibri" panose="020F0502020204030204" pitchFamily="34" charset="0"/>
                <a:cs typeface="Times New Roman" panose="02020603050405020304" pitchFamily="18" charset="0"/>
              </a:rPr>
              <a:t>We will look at address 4 to fetch the data element (E).</a:t>
            </a:r>
            <a:endParaRPr lang="en-US" altLang="en-US" sz="2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defTabSz="685800" eaLnBrk="0" fontAlgn="base" hangingPunct="0">
              <a:spcBef>
                <a:spcPct val="0"/>
              </a:spcBef>
              <a:spcAft>
                <a:spcPct val="0"/>
              </a:spcAft>
              <a:buFont typeface="Wingdings" panose="05000000000000000000" pitchFamily="2" charset="2"/>
              <a:buChar char="v"/>
            </a:pPr>
            <a:r>
              <a:rPr lang="en-US" altLang="en-US" sz="2600" dirty="0">
                <a:latin typeface="Times New Roman" panose="02020603050405020304" pitchFamily="18" charset="0"/>
                <a:ea typeface="Calibri" panose="020F0502020204030204" pitchFamily="34" charset="0"/>
                <a:cs typeface="Times New Roman" panose="02020603050405020304" pitchFamily="18" charset="0"/>
              </a:rPr>
              <a:t> The process is repeated until NULL is reached.</a:t>
            </a:r>
            <a:endParaRPr lang="en-IN" sz="2600" dirty="0"/>
          </a:p>
        </p:txBody>
      </p:sp>
      <p:pic>
        <p:nvPicPr>
          <p:cNvPr id="6" name="Picture 2" descr="snip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338" y="1993810"/>
            <a:ext cx="4271682" cy="402336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Content Placeholder 3" descr="Picture1"/>
          <p:cNvPicPr>
            <a:picLocks noChangeAspect="1"/>
          </p:cNvPicPr>
          <p:nvPr>
            <p:ph sz="half" idx="2"/>
          </p:nvPr>
        </p:nvPicPr>
        <p:blipFill>
          <a:blip r:embed="rId2"/>
          <a:stretch>
            <a:fillRect/>
          </a:stretch>
        </p:blipFill>
        <p:spPr>
          <a:xfrm>
            <a:off x="7031990" y="5736590"/>
            <a:ext cx="2043430" cy="6661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09" y="263527"/>
            <a:ext cx="8877300" cy="1450757"/>
          </a:xfrm>
        </p:spPr>
        <p:txBody>
          <a:bodyPr>
            <a:normAutofit fontScale="90000"/>
          </a:bodyPr>
          <a:lstStyle/>
          <a:p>
            <a:pPr algn="ctr"/>
            <a:r>
              <a:rPr lang="en-IN" sz="8900" b="1" u="sng" dirty="0">
                <a:solidFill>
                  <a:srgbClr val="FF0000"/>
                </a:solidFill>
                <a:latin typeface="HP Simplified" panose="020B0604020204020204" pitchFamily="34" charset="0"/>
              </a:rPr>
              <a:t>CREATING A LL</a:t>
            </a:r>
            <a:br>
              <a:rPr lang="en-IN" b="1" u="sng" dirty="0">
                <a:solidFill>
                  <a:srgbClr val="FF0000"/>
                </a:solidFill>
                <a:latin typeface="HP Simplified" panose="020B0604020204020204" pitchFamily="34" charset="0"/>
              </a:rPr>
            </a:br>
            <a:endParaRPr lang="en-IN" dirty="0"/>
          </a:p>
        </p:txBody>
      </p:sp>
      <p:sp>
        <p:nvSpPr>
          <p:cNvPr id="5" name="Content Placeholder 4"/>
          <p:cNvSpPr>
            <a:spLocks noGrp="1"/>
          </p:cNvSpPr>
          <p:nvPr>
            <p:ph idx="1"/>
          </p:nvPr>
        </p:nvSpPr>
        <p:spPr/>
        <p:txBody>
          <a:bodyPr>
            <a:normAutofit/>
          </a:bodyPr>
          <a:lstStyle/>
          <a:p>
            <a:br>
              <a:rPr lang="en-IN" dirty="0"/>
            </a:br>
            <a:endParaRPr lang="en-IN" dirty="0"/>
          </a:p>
        </p:txBody>
      </p:sp>
      <p:pic>
        <p:nvPicPr>
          <p:cNvPr id="25" name="Picture 24"/>
          <p:cNvPicPr>
            <a:picLocks noChangeAspect="1"/>
          </p:cNvPicPr>
          <p:nvPr/>
        </p:nvPicPr>
        <p:blipFill rotWithShape="1">
          <a:blip r:embed="rId1">
            <a:extLst>
              <a:ext uri="{28A0092B-C50C-407E-A947-70E740481C1C}">
                <a14:useLocalDpi xmlns:a14="http://schemas.microsoft.com/office/drawing/2010/main" val="0"/>
              </a:ext>
            </a:extLst>
          </a:blip>
          <a:srcRect r="9584" b="63333"/>
          <a:stretch>
            <a:fillRect/>
          </a:stretch>
        </p:blipFill>
        <p:spPr>
          <a:xfrm>
            <a:off x="1040130" y="1162890"/>
            <a:ext cx="7063740" cy="5146470"/>
          </a:xfrm>
          <a:prstGeom prst="rect">
            <a:avLst/>
          </a:prstGeom>
          <a:ln w="38100" cap="sq">
            <a:noFill/>
            <a:prstDash val="solid"/>
            <a:miter lim="800000"/>
            <a:headEnd/>
            <a:tailEnd/>
          </a:ln>
          <a:effectLst>
            <a:outerShdw blurRad="50800" dist="38100" dir="2700000" algn="tl" rotWithShape="0">
              <a:srgbClr val="000000">
                <a:alpha val="43000"/>
              </a:srgbClr>
            </a:outerShdw>
          </a:effectLst>
        </p:spPr>
      </p:pic>
      <p:pic>
        <p:nvPicPr>
          <p:cNvPr id="4" name="Content Placeholder 3" descr="Picture1"/>
          <p:cNvPicPr>
            <a:picLocks noChangeAspect="1"/>
          </p:cNvPicPr>
          <p:nvPr>
            <p:ph sz="half" idx="2"/>
          </p:nvPr>
        </p:nvPicPr>
        <p:blipFill>
          <a:blip r:embed="rId2"/>
          <a:stretch>
            <a:fillRect/>
          </a:stretch>
        </p:blipFill>
        <p:spPr>
          <a:xfrm>
            <a:off x="7031355" y="5736590"/>
            <a:ext cx="2044065" cy="6661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640079"/>
            <a:ext cx="8877300" cy="1450757"/>
          </a:xfrm>
        </p:spPr>
        <p:txBody>
          <a:bodyPr>
            <a:noAutofit/>
          </a:bodyPr>
          <a:lstStyle/>
          <a:p>
            <a:pPr algn="ctr"/>
            <a:r>
              <a:rPr lang="en-IN" sz="7200" b="1" u="sng" dirty="0">
                <a:solidFill>
                  <a:srgbClr val="FF0000"/>
                </a:solidFill>
                <a:latin typeface="HP Simplified" panose="020B0604020204020204" pitchFamily="34" charset="0"/>
              </a:rPr>
              <a:t>INSERT AT BEGINNING</a:t>
            </a:r>
            <a:br>
              <a:rPr lang="en-IN" sz="4000" b="1" u="sng" dirty="0">
                <a:solidFill>
                  <a:srgbClr val="FF0000"/>
                </a:solidFill>
                <a:latin typeface="HP Simplified" panose="020B0604020204020204" pitchFamily="34" charset="0"/>
              </a:rPr>
            </a:br>
            <a:endParaRPr lang="en-IN" sz="4000" dirty="0"/>
          </a:p>
        </p:txBody>
      </p:sp>
      <p:sp>
        <p:nvSpPr>
          <p:cNvPr id="5" name="Content Placeholder 4"/>
          <p:cNvSpPr>
            <a:spLocks noGrp="1"/>
          </p:cNvSpPr>
          <p:nvPr>
            <p:ph idx="1"/>
          </p:nvPr>
        </p:nvSpPr>
        <p:spPr/>
        <p:txBody>
          <a:bodyPr>
            <a:normAutofit/>
          </a:bodyPr>
          <a:lstStyle/>
          <a:p>
            <a:br>
              <a:rPr lang="en-IN" dirty="0"/>
            </a:br>
            <a:endParaRPr lang="en-IN" dirty="0"/>
          </a:p>
        </p:txBody>
      </p:sp>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l="5373" t="50499" r="22322" b="34834"/>
          <a:stretch>
            <a:fillRect/>
          </a:stretch>
        </p:blipFill>
        <p:spPr>
          <a:xfrm>
            <a:off x="583484" y="2038335"/>
            <a:ext cx="7977032" cy="3638158"/>
          </a:xfrm>
          <a:prstGeom prst="rect">
            <a:avLst/>
          </a:prstGeom>
        </p:spPr>
      </p:pic>
      <p:pic>
        <p:nvPicPr>
          <p:cNvPr id="4" name="Content Placeholder 3" descr="Picture1"/>
          <p:cNvPicPr>
            <a:picLocks noChangeAspect="1"/>
          </p:cNvPicPr>
          <p:nvPr>
            <p:ph sz="half" idx="2"/>
          </p:nvPr>
        </p:nvPicPr>
        <p:blipFill>
          <a:blip r:embed="rId2"/>
          <a:stretch>
            <a:fillRect/>
          </a:stretch>
        </p:blipFill>
        <p:spPr>
          <a:xfrm>
            <a:off x="7031355" y="5736590"/>
            <a:ext cx="2044065" cy="6661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09" y="759433"/>
            <a:ext cx="8877300" cy="1450757"/>
          </a:xfrm>
        </p:spPr>
        <p:txBody>
          <a:bodyPr>
            <a:noAutofit/>
          </a:bodyPr>
          <a:lstStyle/>
          <a:p>
            <a:pPr algn="ctr"/>
            <a:r>
              <a:rPr lang="en-IN" sz="6000" b="1" u="sng" dirty="0">
                <a:solidFill>
                  <a:srgbClr val="FF0000"/>
                </a:solidFill>
                <a:latin typeface="HP Simplified" panose="020B0604020204020204" pitchFamily="34" charset="0"/>
              </a:rPr>
              <a:t>INSERT BEFORE ANY POSITION</a:t>
            </a:r>
            <a:br>
              <a:rPr lang="en-IN" sz="4000" b="1" u="sng" dirty="0">
                <a:solidFill>
                  <a:srgbClr val="FF0000"/>
                </a:solidFill>
                <a:latin typeface="HP Simplified" panose="020B0604020204020204" pitchFamily="34" charset="0"/>
              </a:rPr>
            </a:br>
            <a:endParaRPr lang="en-IN" sz="4000" dirty="0"/>
          </a:p>
        </p:txBody>
      </p:sp>
      <p:sp>
        <p:nvSpPr>
          <p:cNvPr id="5" name="Content Placeholder 4"/>
          <p:cNvSpPr>
            <a:spLocks noGrp="1"/>
          </p:cNvSpPr>
          <p:nvPr>
            <p:ph idx="1"/>
          </p:nvPr>
        </p:nvSpPr>
        <p:spPr/>
        <p:txBody>
          <a:bodyPr>
            <a:normAutofit/>
          </a:bodyPr>
          <a:lstStyle/>
          <a:p>
            <a:br>
              <a:rPr lang="en-IN" dirty="0"/>
            </a:br>
            <a:endParaRPr lang="en-IN" dirty="0"/>
          </a:p>
        </p:txBody>
      </p:sp>
      <p:grpSp>
        <p:nvGrpSpPr>
          <p:cNvPr id="24" name="Group 23"/>
          <p:cNvGrpSpPr/>
          <p:nvPr/>
        </p:nvGrpSpPr>
        <p:grpSpPr>
          <a:xfrm>
            <a:off x="441958" y="1768990"/>
            <a:ext cx="8260083" cy="4176848"/>
            <a:chOff x="1787143" y="1451138"/>
            <a:chExt cx="4212611" cy="217855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l="5126" r="3041" b="88298"/>
            <a:stretch>
              <a:fillRect/>
            </a:stretch>
          </p:blipFill>
          <p:spPr>
            <a:xfrm>
              <a:off x="1787143" y="2841423"/>
              <a:ext cx="4212611" cy="788265"/>
            </a:xfrm>
            <a:prstGeom prst="rect">
              <a:avLst/>
            </a:prstGeom>
          </p:spPr>
        </p:pic>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5134" t="78719" r="2879" b="289"/>
            <a:stretch>
              <a:fillRect/>
            </a:stretch>
          </p:blipFill>
          <p:spPr>
            <a:xfrm>
              <a:off x="1787143" y="1451138"/>
              <a:ext cx="4212611" cy="1413982"/>
            </a:xfrm>
            <a:prstGeom prst="rect">
              <a:avLst/>
            </a:prstGeom>
          </p:spPr>
        </p:pic>
      </p:grpSp>
      <p:pic>
        <p:nvPicPr>
          <p:cNvPr id="4" name="Content Placeholder 3" descr="Picture1"/>
          <p:cNvPicPr>
            <a:picLocks noChangeAspect="1"/>
          </p:cNvPicPr>
          <p:nvPr>
            <p:ph sz="half" idx="2"/>
          </p:nvPr>
        </p:nvPicPr>
        <p:blipFill>
          <a:blip r:embed="rId3"/>
          <a:stretch>
            <a:fillRect/>
          </a:stretch>
        </p:blipFill>
        <p:spPr>
          <a:xfrm>
            <a:off x="7031355" y="5736590"/>
            <a:ext cx="2044065" cy="6661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09" y="759433"/>
            <a:ext cx="8877300" cy="1450757"/>
          </a:xfrm>
        </p:spPr>
        <p:txBody>
          <a:bodyPr>
            <a:noAutofit/>
          </a:bodyPr>
          <a:lstStyle/>
          <a:p>
            <a:pPr algn="ctr"/>
            <a:r>
              <a:rPr lang="en-IN" sz="6000" b="1" u="sng" dirty="0">
                <a:solidFill>
                  <a:srgbClr val="FF0000"/>
                </a:solidFill>
                <a:latin typeface="HP Simplified" panose="020B0604020204020204" pitchFamily="34" charset="0"/>
              </a:rPr>
              <a:t>INSERT AFTER ANY POSITION</a:t>
            </a:r>
            <a:br>
              <a:rPr lang="en-IN" sz="4000" b="1" u="sng" dirty="0">
                <a:solidFill>
                  <a:srgbClr val="FF0000"/>
                </a:solidFill>
                <a:latin typeface="HP Simplified" panose="020B0604020204020204" pitchFamily="34" charset="0"/>
              </a:rPr>
            </a:br>
            <a:endParaRPr lang="en-IN" sz="4000" dirty="0"/>
          </a:p>
        </p:txBody>
      </p:sp>
      <p:sp>
        <p:nvSpPr>
          <p:cNvPr id="5" name="Content Placeholder 4"/>
          <p:cNvSpPr>
            <a:spLocks noGrp="1"/>
          </p:cNvSpPr>
          <p:nvPr>
            <p:ph idx="1"/>
          </p:nvPr>
        </p:nvSpPr>
        <p:spPr/>
        <p:txBody>
          <a:bodyPr>
            <a:normAutofit/>
          </a:bodyPr>
          <a:lstStyle/>
          <a:p>
            <a:br>
              <a:rPr lang="en-IN" dirty="0"/>
            </a:br>
            <a:endParaRPr lang="en-IN" dirty="0"/>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t="11539" b="54820"/>
          <a:stretch>
            <a:fillRect/>
          </a:stretch>
        </p:blipFill>
        <p:spPr>
          <a:xfrm>
            <a:off x="405934" y="1845733"/>
            <a:ext cx="8332132" cy="4252833"/>
          </a:xfrm>
          <a:prstGeom prst="rect">
            <a:avLst/>
          </a:prstGeom>
        </p:spPr>
      </p:pic>
      <p:pic>
        <p:nvPicPr>
          <p:cNvPr id="4" name="Content Placeholder 3" descr="Picture1"/>
          <p:cNvPicPr>
            <a:picLocks noChangeAspect="1"/>
          </p:cNvPicPr>
          <p:nvPr>
            <p:ph sz="half" idx="2"/>
          </p:nvPr>
        </p:nvPicPr>
        <p:blipFill>
          <a:blip r:embed="rId2"/>
          <a:stretch>
            <a:fillRect/>
          </a:stretch>
        </p:blipFill>
        <p:spPr>
          <a:xfrm>
            <a:off x="7031355" y="5736590"/>
            <a:ext cx="2044065" cy="6661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640079"/>
            <a:ext cx="8877300" cy="1450757"/>
          </a:xfrm>
        </p:spPr>
        <p:txBody>
          <a:bodyPr>
            <a:noAutofit/>
          </a:bodyPr>
          <a:lstStyle/>
          <a:p>
            <a:pPr algn="ctr"/>
            <a:r>
              <a:rPr lang="en-IN" sz="7200" b="1" u="sng" dirty="0">
                <a:solidFill>
                  <a:srgbClr val="FF0000"/>
                </a:solidFill>
                <a:latin typeface="HP Simplified" panose="020B0604020204020204" pitchFamily="34" charset="0"/>
              </a:rPr>
              <a:t>INSERT AT END</a:t>
            </a:r>
            <a:br>
              <a:rPr lang="en-IN" sz="4000" b="1" u="sng" dirty="0">
                <a:solidFill>
                  <a:srgbClr val="FF0000"/>
                </a:solidFill>
                <a:latin typeface="HP Simplified" panose="020B0604020204020204" pitchFamily="34" charset="0"/>
              </a:rPr>
            </a:br>
            <a:endParaRPr lang="en-IN" sz="4000" dirty="0"/>
          </a:p>
        </p:txBody>
      </p:sp>
      <p:sp>
        <p:nvSpPr>
          <p:cNvPr id="5" name="Content Placeholder 4"/>
          <p:cNvSpPr>
            <a:spLocks noGrp="1"/>
          </p:cNvSpPr>
          <p:nvPr>
            <p:ph idx="1"/>
          </p:nvPr>
        </p:nvSpPr>
        <p:spPr/>
        <p:txBody>
          <a:bodyPr>
            <a:normAutofit/>
          </a:bodyPr>
          <a:lstStyle/>
          <a:p>
            <a:br>
              <a:rPr lang="en-IN" dirty="0"/>
            </a:br>
            <a:endParaRPr lang="en-IN"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t="65222" r="21836" b="16111"/>
          <a:stretch>
            <a:fillRect/>
          </a:stretch>
        </p:blipFill>
        <p:spPr>
          <a:xfrm>
            <a:off x="686673" y="1929554"/>
            <a:ext cx="7770654" cy="3939540"/>
          </a:xfrm>
          <a:prstGeom prst="rect">
            <a:avLst/>
          </a:prstGeom>
        </p:spPr>
      </p:pic>
      <p:pic>
        <p:nvPicPr>
          <p:cNvPr id="3" name="Content Placeholder 2" descr="Picture1"/>
          <p:cNvPicPr>
            <a:picLocks noChangeAspect="1"/>
          </p:cNvPicPr>
          <p:nvPr>
            <p:ph sz="half" idx="2"/>
          </p:nvPr>
        </p:nvPicPr>
        <p:blipFill>
          <a:blip r:embed="rId2"/>
          <a:stretch>
            <a:fillRect/>
          </a:stretch>
        </p:blipFill>
        <p:spPr>
          <a:xfrm>
            <a:off x="7031355" y="5736590"/>
            <a:ext cx="2044065" cy="6661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263527"/>
            <a:ext cx="8877300" cy="1450757"/>
          </a:xfrm>
        </p:spPr>
        <p:txBody>
          <a:bodyPr>
            <a:noAutofit/>
          </a:bodyPr>
          <a:lstStyle/>
          <a:p>
            <a:pPr algn="ctr"/>
            <a:r>
              <a:rPr lang="en-IN" sz="6000" b="1" u="sng" dirty="0">
                <a:solidFill>
                  <a:srgbClr val="FF0000"/>
                </a:solidFill>
                <a:latin typeface="HP Simplified" panose="020B0604020204020204" pitchFamily="34" charset="0"/>
              </a:rPr>
              <a:t>DELETING NODES</a:t>
            </a:r>
            <a:br>
              <a:rPr lang="en-IN" sz="4000" b="1" u="sng" dirty="0">
                <a:solidFill>
                  <a:srgbClr val="FF0000"/>
                </a:solidFill>
                <a:latin typeface="HP Simplified" panose="020B0604020204020204" pitchFamily="34" charset="0"/>
              </a:rPr>
            </a:br>
            <a:endParaRPr lang="en-IN" sz="4000" dirty="0"/>
          </a:p>
        </p:txBody>
      </p:sp>
      <p:sp>
        <p:nvSpPr>
          <p:cNvPr id="5" name="Content Placeholder 4"/>
          <p:cNvSpPr>
            <a:spLocks noGrp="1"/>
          </p:cNvSpPr>
          <p:nvPr>
            <p:ph idx="1"/>
          </p:nvPr>
        </p:nvSpPr>
        <p:spPr/>
        <p:txBody>
          <a:bodyPr>
            <a:normAutofit/>
          </a:bodyPr>
          <a:lstStyle/>
          <a:p>
            <a:br>
              <a:rPr lang="en-IN" dirty="0"/>
            </a:br>
            <a:endParaRPr lang="en-IN" dirty="0"/>
          </a:p>
        </p:txBody>
      </p:sp>
      <p:pic>
        <p:nvPicPr>
          <p:cNvPr id="10" name="Picture 9"/>
          <p:cNvPicPr>
            <a:picLocks noChangeAspect="1"/>
          </p:cNvPicPr>
          <p:nvPr/>
        </p:nvPicPr>
        <p:blipFill rotWithShape="1">
          <a:blip r:embed="rId1">
            <a:extLst>
              <a:ext uri="{28A0092B-C50C-407E-A947-70E740481C1C}">
                <a14:useLocalDpi xmlns:a14="http://schemas.microsoft.com/office/drawing/2010/main" val="0"/>
              </a:ext>
            </a:extLst>
          </a:blip>
          <a:srcRect t="44797" b="22223"/>
          <a:stretch>
            <a:fillRect/>
          </a:stretch>
        </p:blipFill>
        <p:spPr>
          <a:xfrm>
            <a:off x="1150620" y="1845734"/>
            <a:ext cx="4587240" cy="2089575"/>
          </a:xfrm>
          <a:prstGeom prst="rect">
            <a:avLst/>
          </a:prstGeom>
        </p:spPr>
      </p:pic>
      <p:pic>
        <p:nvPicPr>
          <p:cNvPr id="11" name="Picture 10"/>
          <p:cNvPicPr>
            <a:picLocks noChangeAspect="1"/>
          </p:cNvPicPr>
          <p:nvPr/>
        </p:nvPicPr>
        <p:blipFill rotWithShape="1">
          <a:blip r:embed="rId1">
            <a:extLst>
              <a:ext uri="{28A0092B-C50C-407E-A947-70E740481C1C}">
                <a14:useLocalDpi xmlns:a14="http://schemas.microsoft.com/office/drawing/2010/main" val="0"/>
              </a:ext>
            </a:extLst>
          </a:blip>
          <a:srcRect t="44797" b="22223"/>
          <a:stretch>
            <a:fillRect/>
          </a:stretch>
        </p:blipFill>
        <p:spPr>
          <a:xfrm>
            <a:off x="422257" y="1342814"/>
            <a:ext cx="8345204" cy="4526280"/>
          </a:xfrm>
          <a:prstGeom prst="rect">
            <a:avLst/>
          </a:prstGeom>
        </p:spPr>
      </p:pic>
      <p:pic>
        <p:nvPicPr>
          <p:cNvPr id="4" name="Content Placeholder 3" descr="Picture1"/>
          <p:cNvPicPr>
            <a:picLocks noChangeAspect="1"/>
          </p:cNvPicPr>
          <p:nvPr>
            <p:ph sz="half" idx="2"/>
          </p:nvPr>
        </p:nvPicPr>
        <p:blipFill>
          <a:blip r:embed="rId2"/>
          <a:stretch>
            <a:fillRect/>
          </a:stretch>
        </p:blipFill>
        <p:spPr>
          <a:xfrm>
            <a:off x="7031355" y="5736590"/>
            <a:ext cx="2044065" cy="6661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190182" y="1655763"/>
          <a:ext cx="8763635" cy="4022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Rectangle 8"/>
          <p:cNvSpPr/>
          <p:nvPr/>
        </p:nvSpPr>
        <p:spPr>
          <a:xfrm>
            <a:off x="1036320" y="225475"/>
            <a:ext cx="7399020" cy="1323439"/>
          </a:xfrm>
          <a:prstGeom prst="rect">
            <a:avLst/>
          </a:prstGeom>
        </p:spPr>
        <p:txBody>
          <a:bodyPr wrap="square">
            <a:spAutoFit/>
          </a:bodyPr>
          <a:lstStyle/>
          <a:p>
            <a:pPr algn="ctr"/>
            <a:r>
              <a:rPr lang="en-IN" sz="8000" b="1" u="sng" dirty="0">
                <a:solidFill>
                  <a:srgbClr val="FF0000"/>
                </a:solidFill>
                <a:latin typeface="HP Simplified" panose="020B0604020204020204" pitchFamily="34" charset="0"/>
              </a:rPr>
              <a:t>CLASSIFICATION</a:t>
            </a:r>
            <a:endParaRPr lang="en-IN" sz="8000" dirty="0"/>
          </a:p>
        </p:txBody>
      </p:sp>
      <p:pic>
        <p:nvPicPr>
          <p:cNvPr id="17" name="Content Placeholder 16" descr="Picture1"/>
          <p:cNvPicPr>
            <a:picLocks noChangeAspect="1"/>
          </p:cNvPicPr>
          <p:nvPr>
            <p:ph sz="half" idx="2"/>
          </p:nvPr>
        </p:nvPicPr>
        <p:blipFill>
          <a:blip r:embed="rId6"/>
          <a:stretch>
            <a:fillRect/>
          </a:stretch>
        </p:blipFill>
        <p:spPr>
          <a:xfrm>
            <a:off x="7031355" y="5736590"/>
            <a:ext cx="2044065" cy="6661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09" y="759433"/>
            <a:ext cx="8877300" cy="1450757"/>
          </a:xfrm>
        </p:spPr>
        <p:txBody>
          <a:bodyPr>
            <a:noAutofit/>
          </a:bodyPr>
          <a:lstStyle/>
          <a:p>
            <a:pPr algn="ctr"/>
            <a:r>
              <a:rPr lang="en-IN" sz="6000" b="1" u="sng" dirty="0">
                <a:solidFill>
                  <a:srgbClr val="FF0000"/>
                </a:solidFill>
                <a:latin typeface="HP Simplified" panose="020B0604020204020204" pitchFamily="34" charset="0"/>
              </a:rPr>
              <a:t>DELETING AFTER ANY POSITION</a:t>
            </a:r>
            <a:br>
              <a:rPr lang="en-IN" sz="4000" b="1" u="sng" dirty="0">
                <a:solidFill>
                  <a:srgbClr val="FF0000"/>
                </a:solidFill>
                <a:latin typeface="HP Simplified" panose="020B0604020204020204" pitchFamily="34" charset="0"/>
              </a:rPr>
            </a:br>
            <a:endParaRPr lang="en-IN" sz="4000" dirty="0"/>
          </a:p>
        </p:txBody>
      </p:sp>
      <p:sp>
        <p:nvSpPr>
          <p:cNvPr id="5" name="Content Placeholder 4"/>
          <p:cNvSpPr>
            <a:spLocks noGrp="1"/>
          </p:cNvSpPr>
          <p:nvPr>
            <p:ph idx="1"/>
          </p:nvPr>
        </p:nvSpPr>
        <p:spPr/>
        <p:txBody>
          <a:bodyPr>
            <a:normAutofit/>
          </a:bodyPr>
          <a:lstStyle/>
          <a:p>
            <a:br>
              <a:rPr lang="en-IN" dirty="0"/>
            </a:br>
            <a:endParaRPr lang="en-IN"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5947" t="16590" r="6829" b="56386"/>
          <a:stretch>
            <a:fillRect/>
          </a:stretch>
        </p:blipFill>
        <p:spPr>
          <a:xfrm>
            <a:off x="581915" y="1816948"/>
            <a:ext cx="7980170" cy="4281619"/>
          </a:xfrm>
          <a:prstGeom prst="rect">
            <a:avLst/>
          </a:prstGeom>
        </p:spPr>
      </p:pic>
      <p:pic>
        <p:nvPicPr>
          <p:cNvPr id="3" name="Content Placeholder 2" descr="Picture1"/>
          <p:cNvPicPr>
            <a:picLocks noChangeAspect="1"/>
          </p:cNvPicPr>
          <p:nvPr>
            <p:ph sz="half" idx="2"/>
          </p:nvPr>
        </p:nvPicPr>
        <p:blipFill>
          <a:blip r:embed="rId2"/>
          <a:stretch>
            <a:fillRect/>
          </a:stretch>
        </p:blipFill>
        <p:spPr>
          <a:xfrm>
            <a:off x="7031355" y="5736590"/>
            <a:ext cx="2044065" cy="6661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3764"/>
            <a:ext cx="8877300" cy="1450757"/>
          </a:xfrm>
        </p:spPr>
        <p:txBody>
          <a:bodyPr>
            <a:normAutofit fontScale="90000"/>
          </a:bodyPr>
          <a:lstStyle/>
          <a:p>
            <a:pPr algn="ctr"/>
            <a:r>
              <a:rPr lang="en-IN" sz="6700" b="1" u="sng" dirty="0">
                <a:solidFill>
                  <a:srgbClr val="FF0000"/>
                </a:solidFill>
                <a:latin typeface="HP Simplified" panose="020B0604020204020204" pitchFamily="34" charset="0"/>
              </a:rPr>
              <a:t>TYPES OF LINKED LIST</a:t>
            </a:r>
            <a:br>
              <a:rPr lang="en-IN" sz="4400" b="1" u="sng" dirty="0">
                <a:solidFill>
                  <a:srgbClr val="FF0000"/>
                </a:solidFill>
                <a:latin typeface="HP Simplified" panose="020B0604020204020204" pitchFamily="34" charset="0"/>
              </a:rPr>
            </a:br>
            <a:endParaRPr lang="en-IN" sz="4400" dirty="0"/>
          </a:p>
        </p:txBody>
      </p:sp>
      <p:sp>
        <p:nvSpPr>
          <p:cNvPr id="6" name="Rectangle 5"/>
          <p:cNvSpPr/>
          <p:nvPr/>
        </p:nvSpPr>
        <p:spPr>
          <a:xfrm>
            <a:off x="411480" y="1986580"/>
            <a:ext cx="4160520" cy="2269467"/>
          </a:xfrm>
          <a:prstGeom prst="rect">
            <a:avLst/>
          </a:prstGeom>
        </p:spPr>
        <p:txBody>
          <a:bodyPr wrap="square">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Circular Linked List</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In a circular linked list the last node contains a pointer to the first node of the list. While traversing in a circular linked list we can begin at any node and traverse in any direction until we reach the node from where we started.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4705350" y="1986580"/>
            <a:ext cx="4305300" cy="1973104"/>
          </a:xfrm>
          <a:prstGeom prst="rect">
            <a:avLst/>
          </a:prstGeom>
        </p:spPr>
        <p:txBody>
          <a:bodyPr wrap="square">
            <a:spAutoFit/>
          </a:bodyPr>
          <a:lstStyle/>
          <a:p>
            <a:pPr algn="ct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Doubly Linked List</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doubly linked list is a two way linked list. This means that it contains 2 pointers NEXT and PREV. Hence a doubly linked list consists of 3 parts data, pointer to the next node and a pointer to the previous node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Users\Dell\Desktop\2.PNG"/>
          <p:cNvPicPr/>
          <p:nvPr/>
        </p:nvPicPr>
        <p:blipFill rotWithShape="1">
          <a:blip r:embed="rId1">
            <a:extLst>
              <a:ext uri="{28A0092B-C50C-407E-A947-70E740481C1C}">
                <a14:useLocalDpi xmlns:a14="http://schemas.microsoft.com/office/drawing/2010/main" val="0"/>
              </a:ext>
            </a:extLst>
          </a:blip>
          <a:srcRect l="6533" r="4067"/>
          <a:stretch>
            <a:fillRect/>
          </a:stretch>
        </p:blipFill>
        <p:spPr bwMode="auto">
          <a:xfrm>
            <a:off x="4648200" y="4529137"/>
            <a:ext cx="4362450" cy="771525"/>
          </a:xfrm>
          <a:prstGeom prst="rect">
            <a:avLst/>
          </a:prstGeom>
          <a:noFill/>
          <a:ln>
            <a:noFill/>
          </a:ln>
        </p:spPr>
      </p:pic>
      <p:pic>
        <p:nvPicPr>
          <p:cNvPr id="9" name="Picture 8" descr="C:\Users\Dell\Desktop\1.PNG"/>
          <p:cNvPicPr/>
          <p:nvPr/>
        </p:nvPicPr>
        <p:blipFill rotWithShape="1">
          <a:blip r:embed="rId2">
            <a:extLst>
              <a:ext uri="{28A0092B-C50C-407E-A947-70E740481C1C}">
                <a14:useLocalDpi xmlns:a14="http://schemas.microsoft.com/office/drawing/2010/main" val="0"/>
              </a:ext>
            </a:extLst>
          </a:blip>
          <a:srcRect l="6535" r="6088"/>
          <a:stretch>
            <a:fillRect/>
          </a:stretch>
        </p:blipFill>
        <p:spPr bwMode="auto">
          <a:xfrm>
            <a:off x="411480" y="4529137"/>
            <a:ext cx="3718560" cy="895350"/>
          </a:xfrm>
          <a:prstGeom prst="rect">
            <a:avLst/>
          </a:prstGeom>
          <a:noFill/>
          <a:ln>
            <a:noFill/>
          </a:ln>
        </p:spPr>
      </p:pic>
      <p:cxnSp>
        <p:nvCxnSpPr>
          <p:cNvPr id="11" name="Straight Connector 10"/>
          <p:cNvCxnSpPr/>
          <p:nvPr/>
        </p:nvCxnSpPr>
        <p:spPr>
          <a:xfrm>
            <a:off x="4518660" y="2085164"/>
            <a:ext cx="0" cy="3749040"/>
          </a:xfrm>
          <a:prstGeom prst="line">
            <a:avLst/>
          </a:prstGeom>
          <a:ln w="57150"/>
        </p:spPr>
        <p:style>
          <a:lnRef idx="1">
            <a:schemeClr val="dk1"/>
          </a:lnRef>
          <a:fillRef idx="0">
            <a:schemeClr val="dk1"/>
          </a:fillRef>
          <a:effectRef idx="0">
            <a:schemeClr val="dk1"/>
          </a:effectRef>
          <a:fontRef idx="minor">
            <a:schemeClr val="tx1"/>
          </a:fontRef>
        </p:style>
      </p:cxnSp>
      <p:pic>
        <p:nvPicPr>
          <p:cNvPr id="4" name="Content Placeholder 3" descr="Picture1"/>
          <p:cNvPicPr>
            <a:picLocks noChangeAspect="1"/>
          </p:cNvPicPr>
          <p:nvPr>
            <p:ph sz="half" idx="2"/>
          </p:nvPr>
        </p:nvPicPr>
        <p:blipFill>
          <a:blip r:embed="rId3"/>
          <a:stretch>
            <a:fillRect/>
          </a:stretch>
        </p:blipFill>
        <p:spPr>
          <a:xfrm>
            <a:off x="7031355" y="5736590"/>
            <a:ext cx="2044065" cy="666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8900" b="1" u="sng" dirty="0">
                <a:solidFill>
                  <a:srgbClr val="FF0000"/>
                </a:solidFill>
                <a:latin typeface="HP Simplified" panose="020B0604020204020204" pitchFamily="34" charset="0"/>
              </a:rPr>
              <a:t>STACKS</a:t>
            </a:r>
            <a:br>
              <a:rPr lang="en-IN" b="1" u="sng" dirty="0">
                <a:solidFill>
                  <a:srgbClr val="FF0000"/>
                </a:solidFill>
                <a:latin typeface="HP Simplified" panose="020B0604020204020204" pitchFamily="34" charset="0"/>
              </a:rPr>
            </a:br>
            <a:endParaRPr lang="en-IN" dirty="0"/>
          </a:p>
        </p:txBody>
      </p:sp>
      <p:sp>
        <p:nvSpPr>
          <p:cNvPr id="3" name="Content Placeholder 2"/>
          <p:cNvSpPr>
            <a:spLocks noGrp="1"/>
          </p:cNvSpPr>
          <p:nvPr>
            <p:ph sz="half" idx="1"/>
          </p:nvPr>
        </p:nvSpPr>
        <p:spPr>
          <a:xfrm>
            <a:off x="822960" y="1845945"/>
            <a:ext cx="7543800" cy="4023360"/>
          </a:xfrm>
        </p:spPr>
        <p:txBody>
          <a:bodyPr>
            <a:normAutofit fontScale="25000" lnSpcReduction="20000"/>
          </a:bodyPr>
          <a:lstStyle/>
          <a:p>
            <a:pPr>
              <a:buFont typeface="Wingdings" panose="05000000000000000000" pitchFamily="2" charset="2"/>
              <a:buChar char="v"/>
            </a:pPr>
            <a:r>
              <a:rPr lang="en-IN" sz="11200" dirty="0"/>
              <a:t>Stacks hold objects, usually of the same type.</a:t>
            </a:r>
            <a:endParaRPr lang="en-IN" sz="11200" dirty="0"/>
          </a:p>
          <a:p>
            <a:pPr>
              <a:buFont typeface="Wingdings" panose="05000000000000000000" pitchFamily="2" charset="2"/>
              <a:buChar char="v"/>
            </a:pPr>
            <a:endParaRPr lang="en-IN" sz="11200" dirty="0"/>
          </a:p>
          <a:p>
            <a:pPr>
              <a:buFont typeface="Wingdings" panose="05000000000000000000" pitchFamily="2" charset="2"/>
              <a:buChar char="v"/>
            </a:pPr>
            <a:r>
              <a:rPr lang="en-IN" sz="11200" dirty="0"/>
              <a:t>It follows the concept of LIFO – last in first out.</a:t>
            </a:r>
            <a:endParaRPr lang="en-IN" sz="11200" dirty="0"/>
          </a:p>
          <a:p>
            <a:pPr>
              <a:buFont typeface="Wingdings" panose="05000000000000000000" pitchFamily="2" charset="2"/>
              <a:buChar char="v"/>
            </a:pPr>
            <a:endParaRPr lang="en-IN" sz="11200" dirty="0"/>
          </a:p>
          <a:p>
            <a:pPr>
              <a:buFont typeface="Wingdings" panose="05000000000000000000" pitchFamily="2" charset="2"/>
              <a:buChar char="v"/>
            </a:pPr>
            <a:r>
              <a:rPr lang="en-IN" sz="11200" dirty="0"/>
              <a:t>Stack is a linear list of items in which all additions and deletion are restricted to one end.</a:t>
            </a:r>
            <a:endParaRPr lang="en-IN" sz="11200" dirty="0"/>
          </a:p>
          <a:p>
            <a:pPr>
              <a:buFont typeface="Wingdings" panose="05000000000000000000" pitchFamily="2" charset="2"/>
              <a:buChar char="v"/>
            </a:pPr>
            <a:endParaRPr lang="en-IN" sz="11200" dirty="0"/>
          </a:p>
          <a:p>
            <a:pPr>
              <a:buFont typeface="Wingdings" panose="05000000000000000000" pitchFamily="2" charset="2"/>
              <a:buChar char="v"/>
            </a:pPr>
            <a:r>
              <a:rPr lang="en-IN" sz="11200" dirty="0"/>
              <a:t>In stack, insertion and deletion is possible on only one side of the stack. The other side is sealed.</a:t>
            </a:r>
            <a:endParaRPr lang="en-IN" sz="11200" dirty="0"/>
          </a:p>
          <a:p>
            <a:pPr marL="0" indent="0">
              <a:buNone/>
            </a:pPr>
            <a:br>
              <a:rPr lang="en-IN" sz="9600" dirty="0"/>
            </a:br>
            <a:br>
              <a:rPr lang="en-IN" dirty="0"/>
            </a:br>
            <a:br>
              <a:rPr lang="en-IN" dirty="0"/>
            </a:br>
            <a:br>
              <a:rPr lang="en-IN" dirty="0"/>
            </a:br>
            <a:endParaRPr lang="en-IN" dirty="0"/>
          </a:p>
          <a:p>
            <a:r>
              <a:rPr lang="en-IN" dirty="0"/>
              <a:t> </a:t>
            </a:r>
            <a:endParaRPr lang="en-IN" dirty="0"/>
          </a:p>
        </p:txBody>
      </p:sp>
      <p:pic>
        <p:nvPicPr>
          <p:cNvPr id="4" name="Content Placeholder 3" descr="Picture1"/>
          <p:cNvPicPr>
            <a:picLocks noChangeAspect="1"/>
          </p:cNvPicPr>
          <p:nvPr>
            <p:ph sz="half" idx="2"/>
          </p:nvPr>
        </p:nvPicPr>
        <p:blipFill>
          <a:blip r:embed="rId1"/>
          <a:stretch>
            <a:fillRect/>
          </a:stretch>
        </p:blipFill>
        <p:spPr>
          <a:xfrm>
            <a:off x="6978015" y="5732145"/>
            <a:ext cx="2172970" cy="708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559" y="525780"/>
            <a:ext cx="3623734" cy="2810934"/>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096" y="528424"/>
            <a:ext cx="4256484" cy="28082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75260" y="45223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p:cNvSpPr/>
          <p:nvPr/>
        </p:nvSpPr>
        <p:spPr>
          <a:xfrm>
            <a:off x="175260" y="3254472"/>
            <a:ext cx="8389620" cy="2536848"/>
          </a:xfrm>
          <a:prstGeom prst="rect">
            <a:avLst/>
          </a:prstGeom>
        </p:spPr>
        <p:txBody>
          <a:bodyPr wrap="square">
            <a:spAutoFit/>
          </a:bodyPr>
          <a:lstStyle/>
          <a:p>
            <a:pPr>
              <a:lnSpc>
                <a:spcPct val="107000"/>
              </a:lnSpc>
              <a:spcAft>
                <a:spcPts val="800"/>
              </a:spcAft>
            </a:pPr>
            <a:r>
              <a:rPr lang="en-IN" sz="4000" b="1" u="sng" dirty="0">
                <a:latin typeface="Calibri" panose="020F0502020204030204" pitchFamily="34" charset="0"/>
                <a:ea typeface="Calibri" panose="020F0502020204030204" pitchFamily="34" charset="0"/>
                <a:cs typeface="Times New Roman" panose="02020603050405020304" pitchFamily="18" charset="0"/>
              </a:rPr>
              <a:t>EXCEPTIONS:</a:t>
            </a:r>
            <a:endParaRPr lang="en-IN" u="sng"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Overflow exception</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happens when there is </a:t>
            </a:r>
            <a:r>
              <a:rPr lang="en-IN" sz="24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no more room left</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to store a </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data item</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that is </a:t>
            </a:r>
            <a:r>
              <a:rPr lang="en-I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pushed</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Underflow exception</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happens when the </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stack</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is </a:t>
            </a:r>
            <a:r>
              <a:rPr lang="en-IN" sz="24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empty</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and the </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user</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executed a </a:t>
            </a:r>
            <a:r>
              <a:rPr lang="en-I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pop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operation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descr="Picture1"/>
          <p:cNvPicPr>
            <a:picLocks noChangeAspect="1"/>
          </p:cNvPicPr>
          <p:nvPr>
            <p:ph sz="half" idx="2"/>
          </p:nvPr>
        </p:nvPicPr>
        <p:blipFill>
          <a:blip r:embed="rId3"/>
          <a:stretch>
            <a:fillRect/>
          </a:stretch>
        </p:blipFill>
        <p:spPr>
          <a:xfrm>
            <a:off x="7214870" y="5791835"/>
            <a:ext cx="1948815" cy="63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454244"/>
            <a:ext cx="8877300" cy="1450757"/>
          </a:xfrm>
        </p:spPr>
        <p:txBody>
          <a:bodyPr>
            <a:normAutofit fontScale="90000"/>
          </a:bodyPr>
          <a:lstStyle/>
          <a:p>
            <a:pPr algn="ctr"/>
            <a:br>
              <a:rPr lang="en-IN" b="1" u="sng" dirty="0">
                <a:solidFill>
                  <a:srgbClr val="FF0000"/>
                </a:solidFill>
                <a:latin typeface="HP Simplified" panose="020B0604020204020204" pitchFamily="34" charset="0"/>
              </a:rPr>
            </a:br>
            <a:endParaRPr lang="en-IN" dirty="0"/>
          </a:p>
        </p:txBody>
      </p:sp>
      <p:sp>
        <p:nvSpPr>
          <p:cNvPr id="3" name="Content Placeholder 2"/>
          <p:cNvSpPr>
            <a:spLocks noGrp="1"/>
          </p:cNvSpPr>
          <p:nvPr>
            <p:ph idx="1"/>
          </p:nvPr>
        </p:nvSpPr>
        <p:spPr>
          <a:xfrm>
            <a:off x="867410" y="1912622"/>
            <a:ext cx="7813040" cy="4023360"/>
          </a:xfrm>
        </p:spPr>
        <p:txBody>
          <a:bodyPr>
            <a:normAutofit/>
          </a:bodyPr>
          <a:lstStyle/>
          <a:p>
            <a:pPr marL="0" indent="0">
              <a:buNone/>
            </a:pPr>
            <a:br>
              <a:rPr lang="en-IN" sz="9600" dirty="0"/>
            </a:br>
            <a:br>
              <a:rPr lang="en-IN" dirty="0"/>
            </a:br>
            <a:br>
              <a:rPr lang="en-IN" dirty="0"/>
            </a:br>
            <a:br>
              <a:rPr lang="en-IN" dirty="0"/>
            </a:br>
            <a:endParaRPr lang="en-IN" dirty="0"/>
          </a:p>
          <a:p>
            <a:r>
              <a:rPr lang="en-IN" dirty="0"/>
              <a:t> </a:t>
            </a:r>
            <a:endParaRPr lang="en-IN"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r="14653" b="45729"/>
          <a:stretch>
            <a:fillRect/>
          </a:stretch>
        </p:blipFill>
        <p:spPr>
          <a:xfrm>
            <a:off x="746760" y="537072"/>
            <a:ext cx="7650480" cy="4899936"/>
          </a:xfrm>
          <a:prstGeom prst="rect">
            <a:avLst/>
          </a:prstGeom>
        </p:spPr>
      </p:pic>
      <p:pic>
        <p:nvPicPr>
          <p:cNvPr id="4" name="Content Placeholder 3" descr="Picture1"/>
          <p:cNvPicPr>
            <a:picLocks noChangeAspect="1"/>
          </p:cNvPicPr>
          <p:nvPr>
            <p:ph sz="half" idx="2"/>
          </p:nvPr>
        </p:nvPicPr>
        <p:blipFill>
          <a:blip r:embed="rId2"/>
          <a:stretch>
            <a:fillRect/>
          </a:stretch>
        </p:blipFill>
        <p:spPr>
          <a:xfrm>
            <a:off x="7031355" y="5736590"/>
            <a:ext cx="2044065" cy="666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t="54194" r="14653"/>
          <a:stretch>
            <a:fillRect/>
          </a:stretch>
        </p:blipFill>
        <p:spPr>
          <a:xfrm>
            <a:off x="822958" y="286604"/>
            <a:ext cx="7543799" cy="5582490"/>
          </a:xfrm>
          <a:prstGeom prst="rect">
            <a:avLst/>
          </a:prstGeom>
        </p:spPr>
      </p:pic>
      <p:pic>
        <p:nvPicPr>
          <p:cNvPr id="5" name="Content Placeholder 4" descr="Picture1"/>
          <p:cNvPicPr>
            <a:picLocks noChangeAspect="1"/>
          </p:cNvPicPr>
          <p:nvPr>
            <p:ph sz="half" idx="2"/>
          </p:nvPr>
        </p:nvPicPr>
        <p:blipFill>
          <a:blip r:embed="rId2"/>
          <a:stretch>
            <a:fillRect/>
          </a:stretch>
        </p:blipFill>
        <p:spPr>
          <a:xfrm>
            <a:off x="7031355" y="5736590"/>
            <a:ext cx="2044065" cy="666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743804"/>
            <a:ext cx="8877300" cy="1450757"/>
          </a:xfrm>
        </p:spPr>
        <p:txBody>
          <a:bodyPr>
            <a:normAutofit fontScale="90000"/>
          </a:bodyPr>
          <a:lstStyle/>
          <a:p>
            <a:pPr algn="ctr"/>
            <a:br>
              <a:rPr lang="en-IN" b="1" u="sng" dirty="0">
                <a:solidFill>
                  <a:srgbClr val="FF0000"/>
                </a:solidFill>
                <a:latin typeface="HP Simplified" panose="020B0604020204020204" pitchFamily="34" charset="0"/>
              </a:rPr>
            </a:br>
            <a:endParaRPr lang="en-IN" dirty="0"/>
          </a:p>
        </p:txBody>
      </p:sp>
      <p:sp>
        <p:nvSpPr>
          <p:cNvPr id="3" name="Content Placeholder 2"/>
          <p:cNvSpPr>
            <a:spLocks noGrp="1"/>
          </p:cNvSpPr>
          <p:nvPr>
            <p:ph idx="1"/>
          </p:nvPr>
        </p:nvSpPr>
        <p:spPr>
          <a:xfrm>
            <a:off x="678180" y="2194561"/>
            <a:ext cx="8148320" cy="4023360"/>
          </a:xfrm>
        </p:spPr>
        <p:txBody>
          <a:bodyPr/>
          <a:lstStyle/>
          <a:p>
            <a:endParaRPr lang="en-IN" dirty="0"/>
          </a:p>
          <a:p>
            <a:endParaRPr lang="en-IN" dirty="0"/>
          </a:p>
        </p:txBody>
      </p:sp>
      <p:sp>
        <p:nvSpPr>
          <p:cNvPr id="4" name="Rectangle 3"/>
          <p:cNvSpPr/>
          <p:nvPr/>
        </p:nvSpPr>
        <p:spPr>
          <a:xfrm>
            <a:off x="556260" y="1165860"/>
            <a:ext cx="8321040" cy="5230919"/>
          </a:xfrm>
          <a:prstGeom prst="rect">
            <a:avLst/>
          </a:prstGeom>
        </p:spPr>
        <p:txBody>
          <a:bodyPr wrap="square">
            <a:spAutoFit/>
          </a:bodyPr>
          <a:lstStyle/>
          <a:p>
            <a:pPr>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v"/>
              <a:tabLst>
                <a:tab pos="457200" algn="l"/>
              </a:tabLst>
            </a:pPr>
            <a:r>
              <a:rPr lang="en-IN" sz="2000" dirty="0">
                <a:solidFill>
                  <a:srgbClr val="000000"/>
                </a:solidFill>
                <a:ea typeface="Times New Roman" panose="02020603050405020304" pitchFamily="18" charset="0"/>
                <a:cs typeface="Times New Roman" panose="02020603050405020304" pitchFamily="18" charset="0"/>
              </a:rPr>
              <a:t>If a token is an integer, write it into the output.</a:t>
            </a:r>
            <a:endParaRPr lang="en-IN" sz="1600" dirty="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v"/>
              <a:tabLst>
                <a:tab pos="457200" algn="l"/>
              </a:tabLst>
            </a:pPr>
            <a:r>
              <a:rPr lang="en-IN" sz="2000" dirty="0">
                <a:solidFill>
                  <a:srgbClr val="000000"/>
                </a:solidFill>
                <a:ea typeface="Times New Roman" panose="02020603050405020304" pitchFamily="18" charset="0"/>
                <a:cs typeface="Times New Roman" panose="02020603050405020304" pitchFamily="18" charset="0"/>
              </a:rPr>
              <a:t>If a token is an operator, push it to the stack, if the stack is empty. If the stack is not empty, you pop entries with higher or equal priority and only then you push that token to the stack.</a:t>
            </a:r>
            <a:endParaRPr lang="en-IN" sz="1600" dirty="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v"/>
              <a:tabLst>
                <a:tab pos="457200" algn="l"/>
              </a:tabLst>
            </a:pPr>
            <a:r>
              <a:rPr lang="en-IN" sz="2000" dirty="0">
                <a:solidFill>
                  <a:srgbClr val="000000"/>
                </a:solidFill>
                <a:ea typeface="Times New Roman" panose="02020603050405020304" pitchFamily="18" charset="0"/>
                <a:cs typeface="Times New Roman" panose="02020603050405020304" pitchFamily="18" charset="0"/>
              </a:rPr>
              <a:t>If a token is a left parentheses '(', push it to the stack</a:t>
            </a:r>
            <a:endParaRPr lang="en-IN" sz="1600" dirty="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v"/>
              <a:tabLst>
                <a:tab pos="457200" algn="l"/>
              </a:tabLst>
            </a:pPr>
            <a:r>
              <a:rPr lang="en-IN" sz="2000" dirty="0">
                <a:solidFill>
                  <a:srgbClr val="000000"/>
                </a:solidFill>
                <a:ea typeface="Times New Roman" panose="02020603050405020304" pitchFamily="18" charset="0"/>
                <a:cs typeface="Times New Roman" panose="02020603050405020304" pitchFamily="18" charset="0"/>
              </a:rPr>
              <a:t>If a token is a right parentheses ')', you pop entries until you meet '('.</a:t>
            </a:r>
            <a:endParaRPr lang="en-IN" sz="1600" dirty="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v"/>
              <a:tabLst>
                <a:tab pos="457200" algn="l"/>
              </a:tabLst>
            </a:pPr>
            <a:r>
              <a:rPr lang="en-IN" sz="2000" dirty="0">
                <a:solidFill>
                  <a:srgbClr val="000000"/>
                </a:solidFill>
                <a:ea typeface="Times New Roman" panose="02020603050405020304" pitchFamily="18" charset="0"/>
                <a:cs typeface="Times New Roman" panose="02020603050405020304" pitchFamily="18" charset="0"/>
              </a:rPr>
              <a:t>When you finish reading the string, you pop up all tokens which are left there.</a:t>
            </a:r>
            <a:endParaRPr lang="en-IN" sz="1600" dirty="0">
              <a:ea typeface="Calibri" panose="020F0502020204030204" pitchFamily="34" charset="0"/>
              <a:cs typeface="Times New Roman" panose="02020603050405020304" pitchFamily="18" charset="0"/>
            </a:endParaRPr>
          </a:p>
          <a:p>
            <a:pPr marL="342900" lvl="0" indent="-342900" algn="ctr">
              <a:lnSpc>
                <a:spcPct val="107000"/>
              </a:lnSpc>
              <a:spcAft>
                <a:spcPts val="800"/>
              </a:spcAft>
              <a:tabLst>
                <a:tab pos="457200" algn="l"/>
              </a:tabLst>
            </a:pPr>
            <a:r>
              <a:rPr lang="en-IN" sz="24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Arithmetic precedence is in increasing order:</a:t>
            </a:r>
            <a:endParaRPr lang="en-IN" sz="2400" b="1" dirty="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a:p>
            <a:pPr marL="342900" lvl="0" indent="-342900" algn="ctr">
              <a:lnSpc>
                <a:spcPct val="107000"/>
              </a:lnSpc>
              <a:spcAft>
                <a:spcPts val="800"/>
              </a:spcAft>
              <a:tabLst>
                <a:tab pos="457200" algn="l"/>
              </a:tabLst>
            </a:pPr>
            <a:r>
              <a:rPr lang="en-IN" sz="2400" b="1" dirty="0">
                <a:solidFill>
                  <a:srgbClr val="002060"/>
                </a:solidFill>
                <a:latin typeface="Segoe UI Black" panose="020B0A02040204020203" pitchFamily="34" charset="0"/>
                <a:ea typeface="Segoe UI Black" panose="020B0A02040204020203" pitchFamily="34" charset="0"/>
                <a:cs typeface="Segoe UI Black" panose="020B0A02040204020203" pitchFamily="34" charset="0"/>
              </a:rPr>
              <a:t>'+', '-', '*', '/'</a:t>
            </a:r>
            <a:endParaRPr lang="en-IN" b="1" dirty="0">
              <a:solidFill>
                <a:srgbClr val="002060"/>
              </a:solidFill>
              <a:latin typeface="Segoe UI Black" panose="020B0A02040204020203" pitchFamily="34" charset="0"/>
              <a:ea typeface="Segoe UI Black" panose="020B0A02040204020203" pitchFamily="34" charset="0"/>
              <a:cs typeface="Segoe UI Black" panose="020B0A02040204020203" pitchFamily="34" charset="0"/>
            </a:endParaRPr>
          </a:p>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0960" y="408621"/>
            <a:ext cx="9563100" cy="923330"/>
          </a:xfrm>
          <a:prstGeom prst="rect">
            <a:avLst/>
          </a:prstGeom>
        </p:spPr>
        <p:txBody>
          <a:bodyPr wrap="square">
            <a:spAutoFit/>
          </a:bodyPr>
          <a:lstStyle/>
          <a:p>
            <a:r>
              <a:rPr lang="en-IN" sz="5400" b="1" u="sng" dirty="0">
                <a:solidFill>
                  <a:srgbClr val="FF0000"/>
                </a:solidFill>
                <a:latin typeface="HP Simplified" panose="020B0604020204020204" pitchFamily="34" charset="0"/>
              </a:rPr>
              <a:t>INFIX TO POSTFIX CONVERSION</a:t>
            </a:r>
            <a:endParaRPr lang="en-IN" sz="5400" dirty="0"/>
          </a:p>
        </p:txBody>
      </p:sp>
      <p:pic>
        <p:nvPicPr>
          <p:cNvPr id="6" name="Content Placeholder 5" descr="Picture1"/>
          <p:cNvPicPr>
            <a:picLocks noChangeAspect="1"/>
          </p:cNvPicPr>
          <p:nvPr>
            <p:ph sz="half" idx="2"/>
          </p:nvPr>
        </p:nvPicPr>
        <p:blipFill>
          <a:blip r:embed="rId1"/>
          <a:stretch>
            <a:fillRect/>
          </a:stretch>
        </p:blipFill>
        <p:spPr>
          <a:xfrm>
            <a:off x="7031355" y="5736590"/>
            <a:ext cx="2044065" cy="666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720" y="1799990"/>
            <a:ext cx="8481060" cy="4044056"/>
          </a:xfrm>
          <a:prstGeom prst="rect">
            <a:avLst/>
          </a:prstGeom>
        </p:spPr>
        <p:txBody>
          <a:bodyPr wrap="square">
            <a:spAutoFit/>
          </a:bodyPr>
          <a:lstStyle/>
          <a:p>
            <a:pPr>
              <a:lnSpc>
                <a:spcPct val="107000"/>
              </a:lnSpc>
              <a:spcAft>
                <a:spcPts val="0"/>
              </a:spcAf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Suppose we have an infix expression:</a:t>
            </a:r>
            <a:r>
              <a:rPr lang="en-IN"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2+(4+3*2+1)/3</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We read the string by characters.</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 send to the output.</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push on the stack.</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push on the stack.</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 - send to the output.</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push on the stack.</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 send to the output.</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push on the stack.</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 send to the output.</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Content Placeholder 1" descr="Picture1"/>
          <p:cNvPicPr>
            <a:picLocks noChangeAspect="1"/>
          </p:cNvPicPr>
          <p:nvPr>
            <p:ph sz="half" idx="2"/>
          </p:nvPr>
        </p:nvPicPr>
        <p:blipFill>
          <a:blip r:embed="rId1"/>
          <a:stretch>
            <a:fillRect/>
          </a:stretch>
        </p:blipFill>
        <p:spPr>
          <a:xfrm>
            <a:off x="7031355" y="5736590"/>
            <a:ext cx="2044065" cy="666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440" y="1947834"/>
            <a:ext cx="4572000" cy="3857851"/>
          </a:xfrm>
          <a:prstGeom prst="rect">
            <a:avLst/>
          </a:prstGeom>
        </p:spPr>
        <p:txBody>
          <a:bodyPr>
            <a:spAutoFit/>
          </a:bodyPr>
          <a:lstStyle/>
          <a:p>
            <a:pPr marL="285750" indent="-285750">
              <a:lnSpc>
                <a:spcPct val="107000"/>
              </a:lnSpc>
              <a:spcAft>
                <a:spcPts val="800"/>
              </a:spcAft>
              <a:buFont typeface="Wingdings" panose="05000000000000000000" pitchFamily="2" charset="2"/>
              <a:buChar char="v"/>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v"/>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 read the tokens in one at a time.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v"/>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If it is an integer, push it on the stack</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v"/>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If it is a binary operator, pop the top two elements from the stack, apply the operator, and push the result back on the stack.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71261" y="615434"/>
            <a:ext cx="8099359" cy="707886"/>
          </a:xfrm>
          <a:prstGeom prst="rect">
            <a:avLst/>
          </a:prstGeom>
        </p:spPr>
        <p:txBody>
          <a:bodyPr wrap="square">
            <a:spAutoFit/>
          </a:bodyPr>
          <a:lstStyle/>
          <a:p>
            <a:r>
              <a:rPr lang="en-IN" sz="4000" b="1" u="sng" dirty="0">
                <a:solidFill>
                  <a:srgbClr val="FF0000"/>
                </a:solidFill>
                <a:latin typeface="HP Simplified" panose="020B0604020204020204" pitchFamily="34" charset="0"/>
              </a:rPr>
              <a:t>EVALUATING A POSTFIX EXPRESSION</a:t>
            </a:r>
            <a:endParaRPr lang="en-IN" sz="4000" dirty="0"/>
          </a:p>
        </p:txBody>
      </p:sp>
      <p:sp>
        <p:nvSpPr>
          <p:cNvPr id="6" name="Rectangle 5"/>
          <p:cNvSpPr/>
          <p:nvPr/>
        </p:nvSpPr>
        <p:spPr>
          <a:xfrm>
            <a:off x="4899660" y="2768612"/>
            <a:ext cx="4572000" cy="2746457"/>
          </a:xfrm>
          <a:prstGeom prst="rect">
            <a:avLst/>
          </a:prstGeom>
        </p:spPr>
        <p:txBody>
          <a:bodyPr>
            <a:spAutoFit/>
          </a:bodyPr>
          <a:lstStyle/>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Times New Roman" panose="02020603050405020304" pitchFamily="18" charset="0"/>
              </a:rPr>
              <a:t>push(5);                        </a:t>
            </a:r>
            <a:endParaRPr lang="en-IN" sz="2000" dirty="0">
              <a:ea typeface="Calibri" panose="020F0502020204030204" pitchFamily="34" charset="0"/>
              <a:cs typeface="Times New Roman" panose="02020603050405020304" pitchFamily="18" charset="0"/>
            </a:endParaRPr>
          </a:p>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Times New Roman" panose="02020603050405020304" pitchFamily="18" charset="0"/>
              </a:rPr>
              <a:t>push(9); </a:t>
            </a:r>
            <a:endParaRPr lang="en-IN" dirty="0">
              <a:solidFill>
                <a:srgbClr val="000000"/>
              </a:solidFill>
              <a:ea typeface="Times New Roman" panose="02020603050405020304" pitchFamily="18" charset="0"/>
              <a:cs typeface="Times New Roman" panose="02020603050405020304" pitchFamily="18" charset="0"/>
            </a:endParaRPr>
          </a:p>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Times New Roman" panose="02020603050405020304" pitchFamily="18" charset="0"/>
              </a:rPr>
              <a:t>push(3); </a:t>
            </a:r>
            <a:endParaRPr lang="en-IN" dirty="0">
              <a:solidFill>
                <a:srgbClr val="000000"/>
              </a:solidFill>
              <a:ea typeface="Times New Roman" panose="02020603050405020304" pitchFamily="18" charset="0"/>
              <a:cs typeface="Times New Roman" panose="02020603050405020304" pitchFamily="18" charset="0"/>
            </a:endParaRPr>
          </a:p>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Times New Roman" panose="02020603050405020304" pitchFamily="18" charset="0"/>
              </a:rPr>
              <a:t>push(pop() + pop())            </a:t>
            </a:r>
            <a:endParaRPr lang="en-IN" sz="2000" dirty="0">
              <a:ea typeface="Calibri" panose="020F0502020204030204" pitchFamily="34" charset="0"/>
              <a:cs typeface="Times New Roman" panose="02020603050405020304" pitchFamily="18" charset="0"/>
            </a:endParaRPr>
          </a:p>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Times New Roman" panose="02020603050405020304" pitchFamily="18" charset="0"/>
              </a:rPr>
              <a:t>push(4); </a:t>
            </a:r>
            <a:endParaRPr lang="en-IN" dirty="0">
              <a:solidFill>
                <a:srgbClr val="000000"/>
              </a:solidFill>
              <a:ea typeface="Times New Roman" panose="02020603050405020304" pitchFamily="18" charset="0"/>
              <a:cs typeface="Times New Roman" panose="02020603050405020304" pitchFamily="18" charset="0"/>
            </a:endParaRPr>
          </a:p>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Times New Roman" panose="02020603050405020304" pitchFamily="18" charset="0"/>
              </a:rPr>
              <a:t>push(2); </a:t>
            </a:r>
            <a:endParaRPr lang="en-IN" dirty="0">
              <a:solidFill>
                <a:srgbClr val="000000"/>
              </a:solidFill>
              <a:ea typeface="Times New Roman" panose="02020603050405020304" pitchFamily="18" charset="0"/>
              <a:cs typeface="Times New Roman" panose="02020603050405020304" pitchFamily="18" charset="0"/>
            </a:endParaRPr>
          </a:p>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Times New Roman" panose="02020603050405020304" pitchFamily="18" charset="0"/>
              </a:rPr>
              <a:t>push(pop() * pop()) push(pop() * pop()) </a:t>
            </a:r>
            <a:endParaRPr lang="en-IN" dirty="0">
              <a:solidFill>
                <a:srgbClr val="000000"/>
              </a:solidFill>
              <a:ea typeface="Times New Roman" panose="02020603050405020304" pitchFamily="18" charset="0"/>
              <a:cs typeface="Times New Roman" panose="02020603050405020304" pitchFamily="18" charset="0"/>
            </a:endParaRPr>
          </a:p>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Times New Roman" panose="02020603050405020304" pitchFamily="18" charset="0"/>
              </a:rPr>
              <a:t>push(7) </a:t>
            </a:r>
            <a:endParaRPr lang="en-IN" dirty="0">
              <a:solidFill>
                <a:srgbClr val="000000"/>
              </a:solidFill>
              <a:ea typeface="Times New Roman" panose="02020603050405020304" pitchFamily="18" charset="0"/>
              <a:cs typeface="Times New Roman" panose="02020603050405020304" pitchFamily="18" charset="0"/>
            </a:endParaRPr>
          </a:p>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a typeface="Times New Roman" panose="02020603050405020304" pitchFamily="18" charset="0"/>
                <a:cs typeface="Times New Roman" panose="02020603050405020304" pitchFamily="18" charset="0"/>
              </a:rPr>
              <a:t>push(pop() + pop()) push(pop() * pop())</a:t>
            </a:r>
            <a:endParaRPr lang="en-IN" sz="2000" dirty="0">
              <a:effectLst/>
              <a:ea typeface="Calibri" panose="020F0502020204030204" pitchFamily="34" charset="0"/>
              <a:cs typeface="Times New Roman" panose="02020603050405020304" pitchFamily="18" charset="0"/>
            </a:endParaRPr>
          </a:p>
        </p:txBody>
      </p:sp>
      <p:sp>
        <p:nvSpPr>
          <p:cNvPr id="7" name="Rectangle 6"/>
          <p:cNvSpPr/>
          <p:nvPr/>
        </p:nvSpPr>
        <p:spPr>
          <a:xfrm>
            <a:off x="5044440" y="2144098"/>
            <a:ext cx="3457998" cy="532903"/>
          </a:xfrm>
          <a:prstGeom prst="rect">
            <a:avLst/>
          </a:prstGeom>
        </p:spPr>
        <p:txBody>
          <a:bodyPr wrap="none">
            <a:spAutoFit/>
          </a:bodyPr>
          <a:lstStyle/>
          <a:p>
            <a:pPr marL="457200">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b="1" u="sng" dirty="0">
                <a:solidFill>
                  <a:srgbClr val="000000"/>
                </a:solidFill>
                <a:ea typeface="Times New Roman" panose="02020603050405020304" pitchFamily="18" charset="0"/>
                <a:cs typeface="Times New Roman" panose="02020603050405020304" pitchFamily="18" charset="0"/>
              </a:rPr>
              <a:t>5 9 3 + 4 2 * * 7 + *</a:t>
            </a:r>
            <a:endParaRPr lang="en-IN" sz="3200" b="1" u="sng" dirty="0">
              <a:effectLst/>
              <a:ea typeface="Calibri" panose="020F0502020204030204" pitchFamily="34" charset="0"/>
              <a:cs typeface="Times New Roman" panose="02020603050405020304" pitchFamily="18" charset="0"/>
            </a:endParaRPr>
          </a:p>
        </p:txBody>
      </p:sp>
      <p:cxnSp>
        <p:nvCxnSpPr>
          <p:cNvPr id="9" name="Straight Connector 8"/>
          <p:cNvCxnSpPr/>
          <p:nvPr/>
        </p:nvCxnSpPr>
        <p:spPr>
          <a:xfrm>
            <a:off x="4899660" y="2026920"/>
            <a:ext cx="0" cy="3977640"/>
          </a:xfrm>
          <a:prstGeom prst="line">
            <a:avLst/>
          </a:prstGeom>
        </p:spPr>
        <p:style>
          <a:lnRef idx="1">
            <a:schemeClr val="dk1"/>
          </a:lnRef>
          <a:fillRef idx="0">
            <a:schemeClr val="dk1"/>
          </a:fillRef>
          <a:effectRef idx="0">
            <a:schemeClr val="dk1"/>
          </a:effectRef>
          <a:fontRef idx="minor">
            <a:schemeClr val="tx1"/>
          </a:fontRef>
        </p:style>
      </p:cxnSp>
      <p:pic>
        <p:nvPicPr>
          <p:cNvPr id="2" name="Content Placeholder 1" descr="Picture1"/>
          <p:cNvPicPr>
            <a:picLocks noChangeAspect="1"/>
          </p:cNvPicPr>
          <p:nvPr>
            <p:ph sz="half" idx="2"/>
          </p:nvPr>
        </p:nvPicPr>
        <p:blipFill>
          <a:blip r:embed="rId1"/>
          <a:stretch>
            <a:fillRect/>
          </a:stretch>
        </p:blipFill>
        <p:spPr>
          <a:xfrm>
            <a:off x="7031355" y="5736590"/>
            <a:ext cx="2044065" cy="666115"/>
          </a:xfrm>
          <a:prstGeom prst="rect">
            <a:avLst/>
          </a:prstGeom>
        </p:spPr>
      </p:pic>
    </p:spTree>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3945</Words>
  <Application>WPS Presentation</Application>
  <PresentationFormat>On-screen Show (4:3)</PresentationFormat>
  <Paragraphs>140</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Calibri</vt:lpstr>
      <vt:lpstr>HP Simplified</vt:lpstr>
      <vt:lpstr>Times New Roman</vt:lpstr>
      <vt:lpstr>Courier New</vt:lpstr>
      <vt:lpstr>Segoe UI Black</vt:lpstr>
      <vt:lpstr>Microsoft YaHei</vt:lpstr>
      <vt:lpstr/>
      <vt:lpstr>Arial Unicode MS</vt:lpstr>
      <vt:lpstr>Calibri Light</vt:lpstr>
      <vt:lpstr>Segoe Print</vt:lpstr>
      <vt:lpstr>Retrospect</vt:lpstr>
      <vt:lpstr>PowerPoint 演示文稿</vt:lpstr>
      <vt:lpstr>PowerPoint 演示文稿</vt:lpstr>
      <vt:lpstr>STACKS </vt:lpstr>
      <vt:lpstr>PowerPoint 演示文稿</vt:lpstr>
      <vt:lpstr> </vt:lpstr>
      <vt:lpstr>PowerPoint 演示文稿</vt:lpstr>
      <vt:lpstr> </vt:lpstr>
      <vt:lpstr>PowerPoint 演示文稿</vt:lpstr>
      <vt:lpstr>PowerPoint 演示文稿</vt:lpstr>
      <vt:lpstr>DRAWBACKS OF SEQUENTIAL MEMORY ALLOCATION </vt:lpstr>
      <vt:lpstr>WHY LINKED LIST </vt:lpstr>
      <vt:lpstr>WHAT IS LINKED LIST </vt:lpstr>
      <vt:lpstr>STRUCTURE OF LL </vt:lpstr>
      <vt:lpstr>CREATING A LL </vt:lpstr>
      <vt:lpstr>INSERT AT BEGINNING </vt:lpstr>
      <vt:lpstr>INSERT BEFORE ANY POSITION </vt:lpstr>
      <vt:lpstr>INSERT AFTER ANY POSITION </vt:lpstr>
      <vt:lpstr>INSERT AT END </vt:lpstr>
      <vt:lpstr>DELETING NODES </vt:lpstr>
      <vt:lpstr>DELETING AFTER ANY POSITION </vt:lpstr>
      <vt:lpstr>TYPES OF LINKED LIST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Jha</dc:creator>
  <cp:lastModifiedBy>Niraj</cp:lastModifiedBy>
  <cp:revision>22</cp:revision>
  <dcterms:created xsi:type="dcterms:W3CDTF">2018-03-16T15:43:00Z</dcterms:created>
  <dcterms:modified xsi:type="dcterms:W3CDTF">2018-03-21T15:28:42Z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