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CF76A-F84B-370C-9E31-6843DA906281}" v="28" dt="2022-08-03T21:51:13.049"/>
    <p1510:client id="{73C34E25-E569-46A4-8AA1-3D1D66E4D5C5}" v="83" dt="2022-08-03T22:06:49.147"/>
    <p1510:client id="{79D5DA92-1086-58F9-04C2-341CC2E282D5}" v="16" dt="2022-08-03T21:56:2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2060-6B74-03AD-695A-8D03ED25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FB99-C959-6E62-5F06-0730F64B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3E821-2B0E-D3E6-7EEF-117F084E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FCB4-4580-D625-59FB-A5B29877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4F66-A9EC-124B-457D-CE674B56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08AD-444B-B07E-E8A5-B7331F53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28C1-0645-9DF8-92C0-EC7F87DF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DE20-0C4B-438C-5896-05E8B26C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BCD0-102E-4BFF-CC15-992BE484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D400-550B-1AA7-775A-5AF4210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EA37-A0A5-EE36-74EC-F9265C5E4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6A9EB-E8DE-B3EC-57FE-C4ED96A8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39B63-5B53-9B3A-DD02-57A36119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B75-FD7C-224E-B4C2-F481CF6E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EA1B-3BF1-3E00-ED99-E822C4CF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95E9-52F6-3419-8EC4-7860F97C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F6B7-0582-5BD8-1E41-7BA3F08A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C035-ACD2-412D-5EA6-6A6D85D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5FA7-FC78-CE9C-1E20-916DD118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5CAC-7E24-C036-B74E-2839816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3298-15C6-CBFF-1678-141DCD47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D812-12E7-8A92-8471-D86AFF29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9314-5D19-D1F7-F00E-9F23B882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D5E6C-6CFC-BAFD-2ADD-7861F5C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A0771-3743-C46D-EAC6-E76544D8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24EB-A781-BA3C-724A-A8C9252D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5AF8-62AB-3BD8-26AA-263647302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0F9CB-3861-B2D9-D2E9-A2EE6174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81C34-4B8A-C0F8-733D-FCF013A4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F980-A8C3-6732-CEC6-36E4E754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08D4-FD20-B9B3-1B90-68EAC86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5E9B-6BC0-40F4-1F37-17FF6C1E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3327-23BC-FCB8-6416-E1E00570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0FE1-DA2C-2735-17F6-0EE7F8169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E6A83-5B02-B995-F90A-7B87B5252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0751-3CE1-45FF-6B82-F211C4E97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B4C79-C618-B686-2A6A-EEFF4464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27226-6190-FE82-0D81-263D6564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5EE93-6449-9935-EE51-7CF131D1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6BEC-F587-102B-F31B-6967967A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D57469-159D-D95B-1353-0A871239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5E920-9D1F-2AC4-4549-AB60156C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76D-A37D-DFC2-C579-95BD33A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3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9D563-6F92-4E9D-13FE-BE3E4F0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EED9F-6246-E2DA-170A-20786CE8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B5C7E-2465-6B08-6C7B-8109A148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A111-0CAD-6873-A033-8D6D62DB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4885-5F3C-0185-C7EE-9F5FB801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DB2A-8A8A-43C1-3716-00DDFF0A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E8019-42C3-470E-1252-E7F4FB88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76669-36D2-6EC3-202E-5D9AF679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376E-866A-4D1E-A88A-5AE1B07A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5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F3F3-DFE6-9225-058F-AE2BDB57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D9F7-3351-726A-441C-D3A274BF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FBCCF-E8C1-E908-E1BB-014A4F4C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C900-2C39-8797-2148-0B6A543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FC159-54A0-0071-BBE2-FC59D03B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6F52-19B2-4494-9319-B983D28E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6D046-9C7C-12C6-A1C5-642C4732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1CB6-F568-EB8D-7BC7-BD906164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5B90-8C11-BE72-FE3B-04EC98370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53225-D9CE-AD46-903A-056E2F149B3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F447-150C-24F4-3DB9-6263E350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5FDF-0BCD-FF9E-6014-2AB8DD01C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D15D1-5C26-9546-B9CE-E926C4A5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6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D347B8-54A0-0549-CD34-C85FF61B04C3}"/>
              </a:ext>
            </a:extLst>
          </p:cNvPr>
          <p:cNvSpPr txBox="1"/>
          <p:nvPr/>
        </p:nvSpPr>
        <p:spPr>
          <a:xfrm>
            <a:off x="453961" y="1639955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Top</a:t>
            </a:r>
            <a:r>
              <a:rPr lang="zh-CN" altLang="en-US" b="1"/>
              <a:t> </a:t>
            </a:r>
            <a:r>
              <a:rPr lang="en-US" altLang="zh-CN" b="1"/>
              <a:t>5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204C4-A32F-08CD-579A-E4A1791DF5EC}"/>
              </a:ext>
            </a:extLst>
          </p:cNvPr>
          <p:cNvSpPr txBox="1"/>
          <p:nvPr/>
        </p:nvSpPr>
        <p:spPr>
          <a:xfrm>
            <a:off x="520967" y="551692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Test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1C94E-4301-EB8B-157F-03D694458014}"/>
              </a:ext>
            </a:extLst>
          </p:cNvPr>
          <p:cNvSpPr txBox="1"/>
          <p:nvPr/>
        </p:nvSpPr>
        <p:spPr>
          <a:xfrm>
            <a:off x="10653312" y="182360"/>
            <a:ext cx="1288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Team</a:t>
            </a:r>
            <a:r>
              <a:rPr lang="zh-CN" altLang="en-US" b="1"/>
              <a:t> </a:t>
            </a:r>
            <a:r>
              <a:rPr lang="en-US" altLang="zh-CN" b="1"/>
              <a:t>name</a:t>
            </a:r>
            <a:endParaRPr lang="en-US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E72CFC-1767-296A-C949-5FA2FFA57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24511"/>
              </p:ext>
            </p:extLst>
          </p:nvPr>
        </p:nvGraphicFramePr>
        <p:xfrm>
          <a:off x="1736360" y="320040"/>
          <a:ext cx="8593375" cy="637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7625">
                  <a:extLst>
                    <a:ext uri="{9D8B030D-6E8A-4147-A177-3AD203B41FA5}">
                      <a16:colId xmlns:a16="http://schemas.microsoft.com/office/drawing/2014/main" val="1787488495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2050655277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3145931950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3723182863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203471108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68629867"/>
                    </a:ext>
                  </a:extLst>
                </a:gridCol>
                <a:gridCol w="1227625">
                  <a:extLst>
                    <a:ext uri="{9D8B030D-6E8A-4147-A177-3AD203B41FA5}">
                      <a16:colId xmlns:a16="http://schemas.microsoft.com/office/drawing/2014/main" val="1991020863"/>
                    </a:ext>
                  </a:extLst>
                </a:gridCol>
              </a:tblGrid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3864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83890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979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34810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713775"/>
                  </a:ext>
                </a:extLst>
              </a:tr>
              <a:tr h="106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11393"/>
                  </a:ext>
                </a:extLst>
              </a:tr>
            </a:tbl>
          </a:graphicData>
        </a:graphic>
      </p:graphicFrame>
      <p:pic>
        <p:nvPicPr>
          <p:cNvPr id="5" name="Picture 4" descr="Shape, arrow&#10;&#10;Description automatically generated">
            <a:extLst>
              <a:ext uri="{FF2B5EF4-FFF2-40B4-BE49-F238E27FC236}">
                <a16:creationId xmlns:a16="http://schemas.microsoft.com/office/drawing/2014/main" id="{C9A68948-240A-70E5-E892-6F2904CB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90" y="347673"/>
            <a:ext cx="990600" cy="990600"/>
          </a:xfrm>
          <a:prstGeom prst="rect">
            <a:avLst/>
          </a:prstGeom>
        </p:spPr>
      </p:pic>
      <p:pic>
        <p:nvPicPr>
          <p:cNvPr id="10" name="Picture 9" descr="A picture containing furniture&#10;&#10;Description automatically generated">
            <a:extLst>
              <a:ext uri="{FF2B5EF4-FFF2-40B4-BE49-F238E27FC236}">
                <a16:creationId xmlns:a16="http://schemas.microsoft.com/office/drawing/2014/main" id="{A93F9A4C-ABDC-E265-C0F1-E14DC2F3C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210" y="347673"/>
            <a:ext cx="990600" cy="990600"/>
          </a:xfrm>
          <a:prstGeom prst="rect">
            <a:avLst/>
          </a:prstGeom>
        </p:spPr>
      </p:pic>
      <p:pic>
        <p:nvPicPr>
          <p:cNvPr id="12" name="Picture 11" descr="A picture containing air, bicycle&#10;&#10;Description automatically generated">
            <a:extLst>
              <a:ext uri="{FF2B5EF4-FFF2-40B4-BE49-F238E27FC236}">
                <a16:creationId xmlns:a16="http://schemas.microsoft.com/office/drawing/2014/main" id="{380CE683-61B2-7B17-F4CC-094A596DB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00" y="347673"/>
            <a:ext cx="990600" cy="990600"/>
          </a:xfrm>
          <a:prstGeom prst="rect">
            <a:avLst/>
          </a:prstGeom>
        </p:spPr>
      </p:pic>
      <p:pic>
        <p:nvPicPr>
          <p:cNvPr id="14" name="Picture 13" descr="A picture containing antenna&#10;&#10;Description automatically generated">
            <a:extLst>
              <a:ext uri="{FF2B5EF4-FFF2-40B4-BE49-F238E27FC236}">
                <a16:creationId xmlns:a16="http://schemas.microsoft.com/office/drawing/2014/main" id="{E19A0541-F857-FCED-3FC8-2507130A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980" y="347673"/>
            <a:ext cx="990600" cy="9906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27EB097A-6BE3-5DF5-B902-ECEE7ED5E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189" y="347673"/>
            <a:ext cx="990600" cy="990600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CE58EC04-F466-FC45-50BA-8019D8DC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4851" y="346243"/>
            <a:ext cx="998622" cy="991937"/>
          </a:xfrm>
          <a:prstGeom prst="rect">
            <a:avLst/>
          </a:prstGeom>
        </p:spPr>
      </p:pic>
      <p:pic>
        <p:nvPicPr>
          <p:cNvPr id="4" name="Picture 8" descr="A picture containing text, table, furniture, worktable&#10;&#10;Description automatically generated">
            <a:extLst>
              <a:ext uri="{FF2B5EF4-FFF2-40B4-BE49-F238E27FC236}">
                <a16:creationId xmlns:a16="http://schemas.microsoft.com/office/drawing/2014/main" id="{8FFADCA4-DE27-FC15-B970-E5CDFE8080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189" y="346242"/>
            <a:ext cx="998622" cy="9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1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Wang</dc:creator>
  <cp:revision>2</cp:revision>
  <dcterms:created xsi:type="dcterms:W3CDTF">2022-08-03T21:42:45Z</dcterms:created>
  <dcterms:modified xsi:type="dcterms:W3CDTF">2022-08-11T19:11:00Z</dcterms:modified>
</cp:coreProperties>
</file>