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5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BBCAD5-FEF1-2B49-838A-E997F748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665-3A20-D341-9F03-626312C11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ED85-6603-DE4F-AC1F-DADB96E97F5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3FA68-3F5D-2E4C-9DFB-A1628AC6C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B8CA-BCDF-1A46-A38D-0EDF53E8FD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95A2-F007-CB44-8BC2-3D55E94D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FA069-43CE-C744-9868-7D24110FA0C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59FF-727B-4346-AD01-29802BEA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59FF-727B-4346-AD01-29802BEA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F355CA-426A-914A-A68C-FA4705CC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77FB7-8EFC-5D4A-84E6-432FCC6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671251" y="-1715335"/>
            <a:ext cx="3396343" cy="996875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D5EF5-B199-6D4C-8261-C823975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0">
            <a:extLst>
              <a:ext uri="{FF2B5EF4-FFF2-40B4-BE49-F238E27FC236}">
                <a16:creationId xmlns:a16="http://schemas.microsoft.com/office/drawing/2014/main" id="{F8E62A09-5C5B-B34B-BB4E-F3E0F06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70029B-FFF2-7F4E-87C0-A5F20375F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2021670" y="1502836"/>
            <a:ext cx="5600166" cy="353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4344EC-71DA-C442-93DA-C089CEAE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3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176B67E-B121-FE4E-8B13-E79446C7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9BE76A-620E-7C4C-9B63-FB5C011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5BE8E9-6D86-7344-8D2F-A8C79DF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0E42A-01E0-9342-A459-31D71BE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2BAF14-A9F0-F341-9B69-80E9FFC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3F315-CC44-F642-8207-0F39E1CA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48FE-8940-E946-9952-63EFF58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26B550-65D0-C743-A416-CF4C370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FC9658-EFB7-574D-9730-742ED06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AAF670-9460-B74B-AF2A-2B0CB632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0770EB-95B3-7745-AB40-B2DE1DCB827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-8284" y="1"/>
            <a:ext cx="1428750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-8284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5000"/>
          </a:blip>
          <a:srcRect/>
          <a:stretch/>
        </p:blipFill>
        <p:spPr>
          <a:xfrm rot="16200000">
            <a:off x="6629842" y="-1070710"/>
            <a:ext cx="4165824" cy="624873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 rot="16200000">
            <a:off x="8531344" y="3178174"/>
            <a:ext cx="6858001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 rot="16200000">
            <a:off x="11621406" y="312315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10479626" y="4975956"/>
            <a:ext cx="2961435" cy="2952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650F09-0C6A-504C-A1DE-6C3AC41CFA5B}"/>
              </a:ext>
            </a:extLst>
          </p:cNvPr>
          <p:cNvGrpSpPr/>
          <p:nvPr userDrawn="1"/>
        </p:nvGrpSpPr>
        <p:grpSpPr>
          <a:xfrm>
            <a:off x="-8284" y="-1"/>
            <a:ext cx="1543307" cy="6858001"/>
            <a:chOff x="-19170" y="-1"/>
            <a:chExt cx="1543307" cy="68580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3BC850-F673-564A-BDDB-F1FB2F58F7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rcRect/>
            <a:stretch/>
          </p:blipFill>
          <p:spPr>
            <a:xfrm>
              <a:off x="-19170" y="1"/>
              <a:ext cx="1428750" cy="68579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EDFFE9-B1A8-6E44-8F0C-2F85DA7BCA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42422" y="-1"/>
              <a:ext cx="281715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7B7FF15A-FAEE-634A-9367-18FE7EB94CE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8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10B85-E079-9842-B202-BDEB5217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" y="1389"/>
            <a:ext cx="12191994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EE4AF87-3624-FD4D-A0AA-612941340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D77-5219-9542-9780-2227055D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0F00-6D73-8647-829F-3AFE5CE80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3DAC8D95F2F542873E83EFDB62DA65" ma:contentTypeVersion="23" ma:contentTypeDescription="Create a new document." ma:contentTypeScope="" ma:versionID="f8be769bad386bd9e4baa19e046c8795">
  <xsd:schema xmlns:xsd="http://www.w3.org/2001/XMLSchema" xmlns:xs="http://www.w3.org/2001/XMLSchema" xmlns:p="http://schemas.microsoft.com/office/2006/metadata/properties" xmlns:ns2="19a0e23f-8ea2-47d3-9c4a-289ad5e5d3a0" xmlns:ns3="83356022-550b-4cc0-aac6-d58adf58d99f" targetNamespace="http://schemas.microsoft.com/office/2006/metadata/properties" ma:root="true" ma:fieldsID="1eccc3d38eb3e8ed115f17a8d7beb6ef" ns2:_="" ns3:_="">
    <xsd:import namespace="19a0e23f-8ea2-47d3-9c4a-289ad5e5d3a0"/>
    <xsd:import namespace="83356022-550b-4cc0-aac6-d58adf58d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s" minOccurs="0"/>
                <xsd:element ref="ns2:MediaServiceLocation" minOccurs="0"/>
                <xsd:element ref="ns2:MediaLengthInSeconds" minOccurs="0"/>
                <xsd:element ref="ns2:FilePathTDr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0e23f-8ea2-47d3-9c4a-289ad5e5d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FilePathTDrive" ma:index="22" nillable="true" ma:displayName="File Path T Drive" ma:format="Dropdown" ma:internalName="FilePathTDriv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56022-550b-4cc0-aac6-d58adf58d9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19a0e23f-8ea2-47d3-9c4a-289ad5e5d3a0" xsi:nil="true"/>
    <FilePathTDrive xmlns="19a0e23f-8ea2-47d3-9c4a-289ad5e5d3a0" xsi:nil="true"/>
  </documentManagement>
</p:properties>
</file>

<file path=customXml/itemProps1.xml><?xml version="1.0" encoding="utf-8"?>
<ds:datastoreItem xmlns:ds="http://schemas.openxmlformats.org/officeDocument/2006/customXml" ds:itemID="{F2F9CF85-AA6C-4419-B387-D933946662F1}"/>
</file>

<file path=customXml/itemProps2.xml><?xml version="1.0" encoding="utf-8"?>
<ds:datastoreItem xmlns:ds="http://schemas.openxmlformats.org/officeDocument/2006/customXml" ds:itemID="{597C7CBD-1C71-44EB-93B2-D7C1DC7D3249}"/>
</file>

<file path=customXml/itemProps3.xml><?xml version="1.0" encoding="utf-8"?>
<ds:datastoreItem xmlns:ds="http://schemas.openxmlformats.org/officeDocument/2006/customXml" ds:itemID="{2098A347-31D4-45FA-9089-CD9446D0F4AE}"/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Kerry Meehan</cp:lastModifiedBy>
  <cp:revision>52</cp:revision>
  <dcterms:created xsi:type="dcterms:W3CDTF">2021-02-17T02:31:40Z</dcterms:created>
  <dcterms:modified xsi:type="dcterms:W3CDTF">2022-02-11T16:13:24Z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0x010100BC3DAC8D95F2F542873E83EFDB62DA65</vt:lpwstr>
  </property>
</Properties>
</file>