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33" d="100"/>
          <a:sy n="133" d="100"/>
        </p:scale>
        <p:origin x="85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7"/>
            <a:ext cx="6172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60543"/>
            <a:ext cx="6172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97367"/>
            <a:ext cx="177450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97367"/>
            <a:ext cx="522065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55930"/>
            <a:ext cx="709803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223857"/>
            <a:ext cx="709803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367"/>
            <a:ext cx="709803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448310"/>
            <a:ext cx="348150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668020"/>
            <a:ext cx="34815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48310"/>
            <a:ext cx="349865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68020"/>
            <a:ext cx="349865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63314"/>
            <a:ext cx="416623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63314"/>
            <a:ext cx="416623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97367"/>
            <a:ext cx="709803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86833"/>
            <a:ext cx="709803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033A-B4E8-1749-B06F-5F2A22D4255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695027"/>
            <a:ext cx="27774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F4DF-53E2-DE44-8B44-000D4CD4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7DF40-08E5-8F4F-B855-FD990A857F7C}"/>
              </a:ext>
            </a:extLst>
          </p:cNvPr>
          <p:cNvSpPr txBox="1"/>
          <p:nvPr/>
        </p:nvSpPr>
        <p:spPr>
          <a:xfrm>
            <a:off x="1791180" y="121876"/>
            <a:ext cx="86630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200" b="1" dirty="0"/>
              <a:t>IEEE</a:t>
            </a:r>
          </a:p>
          <a:p>
            <a:pPr>
              <a:lnSpc>
                <a:spcPct val="75000"/>
              </a:lnSpc>
            </a:pPr>
            <a:r>
              <a:rPr lang="en-US" sz="6000" b="1" dirty="0"/>
              <a:t>CLUSTER</a:t>
            </a:r>
            <a:r>
              <a:rPr lang="en-US" sz="4400" dirty="0"/>
              <a:t> </a:t>
            </a:r>
            <a:r>
              <a:rPr lang="en-US" sz="6000" dirty="0"/>
              <a:t>2022</a:t>
            </a:r>
          </a:p>
          <a:p>
            <a:r>
              <a:rPr lang="en-US" sz="2800" dirty="0"/>
              <a:t>Heidelberg, Germany 6 – 9 September 2022</a:t>
            </a:r>
          </a:p>
        </p:txBody>
      </p:sp>
      <p:pic>
        <p:nvPicPr>
          <p:cNvPr id="1026" name="Picture 2" descr="IEEE Cluster 2021">
            <a:extLst>
              <a:ext uri="{FF2B5EF4-FFF2-40B4-BE49-F238E27FC236}">
                <a16:creationId xmlns:a16="http://schemas.microsoft.com/office/drawing/2014/main" id="{04A3CA0A-2A44-8842-9A38-AFADA63C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98"/>
          <a:stretch/>
        </p:blipFill>
        <p:spPr bwMode="auto">
          <a:xfrm>
            <a:off x="-209379" y="-44450"/>
            <a:ext cx="2099167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9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Georgakoudis, Giorgis</dc:creator>
  <cp:lastModifiedBy>Georgakoudis, Giorgis</cp:lastModifiedBy>
  <cp:revision>1</cp:revision>
  <dcterms:created xsi:type="dcterms:W3CDTF">2021-09-20T03:57:39Z</dcterms:created>
  <dcterms:modified xsi:type="dcterms:W3CDTF">2021-09-20T04:04:23Z</dcterms:modified>
</cp:coreProperties>
</file>