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82296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90" d="100"/>
          <a:sy n="190" d="100"/>
        </p:scale>
        <p:origin x="125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9297"/>
            <a:ext cx="61722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960543"/>
            <a:ext cx="61722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33A-B4E8-1749-B06F-5F2A22D4255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F4DF-53E2-DE44-8B44-000D4CD4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3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33A-B4E8-1749-B06F-5F2A22D4255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F4DF-53E2-DE44-8B44-000D4CD4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97367"/>
            <a:ext cx="1774508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97367"/>
            <a:ext cx="5220653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33A-B4E8-1749-B06F-5F2A22D4255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F4DF-53E2-DE44-8B44-000D4CD4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8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33A-B4E8-1749-B06F-5F2A22D4255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F4DF-53E2-DE44-8B44-000D4CD4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5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455930"/>
            <a:ext cx="709803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1223857"/>
            <a:ext cx="709803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33A-B4E8-1749-B06F-5F2A22D4255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F4DF-53E2-DE44-8B44-000D4CD4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1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486833"/>
            <a:ext cx="349758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486833"/>
            <a:ext cx="349758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33A-B4E8-1749-B06F-5F2A22D4255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F4DF-53E2-DE44-8B44-000D4CD4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6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97367"/>
            <a:ext cx="709803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448310"/>
            <a:ext cx="348150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668020"/>
            <a:ext cx="3481506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448310"/>
            <a:ext cx="3498652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668020"/>
            <a:ext cx="3498652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33A-B4E8-1749-B06F-5F2A22D4255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F4DF-53E2-DE44-8B44-000D4CD4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8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33A-B4E8-1749-B06F-5F2A22D4255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F4DF-53E2-DE44-8B44-000D4CD4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0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33A-B4E8-1749-B06F-5F2A22D4255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F4DF-53E2-DE44-8B44-000D4CD4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9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121920"/>
            <a:ext cx="2654260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263314"/>
            <a:ext cx="4166235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548640"/>
            <a:ext cx="2654260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33A-B4E8-1749-B06F-5F2A22D4255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F4DF-53E2-DE44-8B44-000D4CD4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1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121920"/>
            <a:ext cx="2654260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263314"/>
            <a:ext cx="4166235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548640"/>
            <a:ext cx="2654260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33A-B4E8-1749-B06F-5F2A22D4255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F4DF-53E2-DE44-8B44-000D4CD4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0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97367"/>
            <a:ext cx="709803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86833"/>
            <a:ext cx="709803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695027"/>
            <a:ext cx="18516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D033A-B4E8-1749-B06F-5F2A22D4255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695027"/>
            <a:ext cx="27774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695027"/>
            <a:ext cx="18516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CF4DF-53E2-DE44-8B44-000D4CD4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1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B7DF40-08E5-8F4F-B855-FD990A857F7C}"/>
              </a:ext>
            </a:extLst>
          </p:cNvPr>
          <p:cNvSpPr txBox="1"/>
          <p:nvPr/>
        </p:nvSpPr>
        <p:spPr>
          <a:xfrm>
            <a:off x="1791181" y="62938"/>
            <a:ext cx="6001540" cy="17312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75000"/>
              </a:lnSpc>
            </a:pPr>
            <a:r>
              <a:rPr lang="en-US" sz="4400" b="1" dirty="0">
                <a:latin typeface="Arial Narrow" panose="020B0606020202030204" pitchFamily="34" charset="0"/>
                <a:cs typeface="Arial" panose="020B0604020202020204" pitchFamily="34" charset="0"/>
              </a:rPr>
              <a:t>IEEE</a:t>
            </a:r>
          </a:p>
          <a:p>
            <a:pPr>
              <a:lnSpc>
                <a:spcPct val="75000"/>
              </a:lnSpc>
            </a:pPr>
            <a:r>
              <a:rPr lang="en-US" sz="6600" b="1" dirty="0">
                <a:latin typeface="Arial Narrow" panose="020B0606020202030204" pitchFamily="34" charset="0"/>
                <a:cs typeface="Arial" panose="020B0604020202020204" pitchFamily="34" charset="0"/>
              </a:rPr>
              <a:t>CLUSTER</a:t>
            </a:r>
            <a:r>
              <a:rPr lang="en-US" sz="48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6600" dirty="0">
                <a:latin typeface="Arial Narrow" panose="020B0606020202030204" pitchFamily="34" charset="0"/>
                <a:cs typeface="Arial" panose="020B0604020202020204" pitchFamily="34" charset="0"/>
              </a:rPr>
              <a:t>2024</a:t>
            </a:r>
            <a:endParaRPr lang="en-US" sz="60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cs typeface="Arial" panose="020B0604020202020204" pitchFamily="34" charset="0"/>
              </a:rPr>
              <a:t>Kobe, Japan      September 24</a:t>
            </a:r>
            <a:r>
              <a:rPr lang="en-US" altLang="ja-JP" sz="2400" dirty="0">
                <a:cs typeface="Arial" panose="020B0604020202020204" pitchFamily="34" charset="0"/>
              </a:rPr>
              <a:t>–27, </a:t>
            </a:r>
            <a:r>
              <a:rPr lang="en-US" sz="2400" dirty="0"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6B77BCFC-7330-0835-9D17-0696EFB2D007}"/>
              </a:ext>
            </a:extLst>
          </p:cNvPr>
          <p:cNvSpPr/>
          <p:nvPr/>
        </p:nvSpPr>
        <p:spPr>
          <a:xfrm>
            <a:off x="56147" y="106401"/>
            <a:ext cx="1644316" cy="164431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Logo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32490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11</Words>
  <Application>Microsoft Office PowerPoint</Application>
  <PresentationFormat>ユーザー設定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Georgakoudis, Giorgis</dc:creator>
  <cp:lastModifiedBy>Yusuke HIROTA</cp:lastModifiedBy>
  <cp:revision>4</cp:revision>
  <dcterms:created xsi:type="dcterms:W3CDTF">2021-09-20T03:57:39Z</dcterms:created>
  <dcterms:modified xsi:type="dcterms:W3CDTF">2023-10-13T14:33:48Z</dcterms:modified>
</cp:coreProperties>
</file>