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69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8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AFC9F-CD5D-4337-8BD1-9AE450F04859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32A00-FCFD-4639-85DF-AEFAC0727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6F3F2-6141-4B87-AF33-0C928017645B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4BF6A-64A9-406C-9D63-E72E763755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F6911-FBB0-4846-83A3-EE6403E04DB6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886CD-0AAD-45C7-BF09-75DA175AF1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438E-1F1E-4972-95C8-FCDF34506886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484F1-A73A-4AE5-A64E-49E178069D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656CF-DFB5-4041-89F7-C926241AE7A6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854CB-CFFF-4E9D-8BC7-346CD01796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1C498-35C4-44AB-AD59-5BEB7DBF2001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D63FF-62B3-4B87-A46C-90D5FA928A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26489-754C-49B9-A4F8-4E59D9E8BE28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93475-6697-43D4-9786-3ED5B08D9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4BFD8-525B-4964-B949-D7BB8ABB6BB3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C9618-F271-403F-A960-6C5111E196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09378-46B9-4214-A9A3-EDF789BBAFD5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BB758-B309-47CC-B98C-A76286CA59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EDF3C-63D0-4C5B-8BC6-EB8BF104DA3F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B32CD-1D0F-4C28-9A56-9B13E43963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D20FF-E0D8-4B4E-A13F-4E780EF1A363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6835C-F28F-4F24-A6BE-58B0D94BA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CBD536-A959-4407-97BD-93D10D949DA9}" type="datetimeFigureOut">
              <a:rPr lang="zh-CN" altLang="en-US"/>
              <a:pPr>
                <a:defRPr/>
              </a:pPr>
              <a:t>2014/12/26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0F8D0BE-BC49-469D-BBD8-59C3E58EE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4"/>
          <p:cNvSpPr txBox="1">
            <a:spLocks noChangeArrowheads="1"/>
          </p:cNvSpPr>
          <p:nvPr/>
        </p:nvSpPr>
        <p:spPr bwMode="auto">
          <a:xfrm>
            <a:off x="5715000" y="5151438"/>
            <a:ext cx="41433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适用于唯美梦幻及相关类别演示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572125" y="5167313"/>
            <a:ext cx="2428875" cy="1587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14"/>
          <p:cNvSpPr txBox="1">
            <a:spLocks noChangeArrowheads="1"/>
          </p:cNvSpPr>
          <p:nvPr/>
        </p:nvSpPr>
        <p:spPr bwMode="auto">
          <a:xfrm>
            <a:off x="6572250" y="5286375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/>
              <a:t> </a:t>
            </a:r>
            <a:r>
              <a:rPr lang="en-US" altLang="zh-CN" sz="1600"/>
              <a:t>sc.chinaz.com</a:t>
            </a:r>
            <a:endParaRPr lang="zh-CN" altLang="en-US" sz="1600"/>
          </a:p>
        </p:txBody>
      </p:sp>
      <p:sp>
        <p:nvSpPr>
          <p:cNvPr id="2053" name="TextBox 16"/>
          <p:cNvSpPr txBox="1">
            <a:spLocks noChangeArrowheads="1"/>
          </p:cNvSpPr>
          <p:nvPr/>
        </p:nvSpPr>
        <p:spPr bwMode="auto">
          <a:xfrm>
            <a:off x="7286625" y="5572125"/>
            <a:ext cx="185737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200">
                <a:latin typeface="微软雅黑" pitchFamily="34" charset="-122"/>
                <a:ea typeface="微软雅黑" pitchFamily="34" charset="-122"/>
              </a:rPr>
              <a:t>站长素材</a:t>
            </a:r>
          </a:p>
        </p:txBody>
      </p:sp>
      <p:sp>
        <p:nvSpPr>
          <p:cNvPr id="2054" name="TextBox 7"/>
          <p:cNvSpPr txBox="1">
            <a:spLocks noChangeArrowheads="1"/>
          </p:cNvSpPr>
          <p:nvPr/>
        </p:nvSpPr>
        <p:spPr bwMode="auto">
          <a:xfrm>
            <a:off x="5429250" y="4651375"/>
            <a:ext cx="30003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>
                <a:latin typeface="Calibri" pitchFamily="34" charset="0"/>
              </a:rPr>
              <a:t>POWERPOINT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8"/>
          <p:cNvSpPr>
            <a:spLocks noChangeArrowheads="1"/>
          </p:cNvSpPr>
          <p:nvPr/>
        </p:nvSpPr>
        <p:spPr bwMode="auto">
          <a:xfrm>
            <a:off x="357188" y="357188"/>
            <a:ext cx="203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1267" name="矩形 9"/>
          <p:cNvSpPr>
            <a:spLocks noChangeArrowheads="1"/>
          </p:cNvSpPr>
          <p:nvPr/>
        </p:nvSpPr>
        <p:spPr bwMode="auto">
          <a:xfrm>
            <a:off x="6215063" y="2214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5"/>
          <p:cNvSpPr>
            <a:spLocks noChangeArrowheads="1"/>
          </p:cNvSpPr>
          <p:nvPr/>
        </p:nvSpPr>
        <p:spPr bwMode="auto">
          <a:xfrm>
            <a:off x="2143125" y="4429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5"/>
          <p:cNvSpPr>
            <a:spLocks noChangeArrowheads="1"/>
          </p:cNvSpPr>
          <p:nvPr/>
        </p:nvSpPr>
        <p:spPr bwMode="auto">
          <a:xfrm>
            <a:off x="5143500" y="4357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714375" y="35718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75" name="矩形 5"/>
          <p:cNvSpPr>
            <a:spLocks noChangeArrowheads="1"/>
          </p:cNvSpPr>
          <p:nvPr/>
        </p:nvSpPr>
        <p:spPr bwMode="auto">
          <a:xfrm>
            <a:off x="3571875" y="3571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5929313" y="1857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77" name="矩形 7"/>
          <p:cNvSpPr>
            <a:spLocks noChangeArrowheads="1"/>
          </p:cNvSpPr>
          <p:nvPr/>
        </p:nvSpPr>
        <p:spPr bwMode="auto">
          <a:xfrm>
            <a:off x="4500563" y="25717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078" name="矩形 6"/>
          <p:cNvSpPr>
            <a:spLocks noChangeArrowheads="1"/>
          </p:cNvSpPr>
          <p:nvPr/>
        </p:nvSpPr>
        <p:spPr bwMode="auto">
          <a:xfrm>
            <a:off x="2286000" y="4500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8"/>
          <p:cNvSpPr>
            <a:spLocks noChangeArrowheads="1"/>
          </p:cNvSpPr>
          <p:nvPr/>
        </p:nvSpPr>
        <p:spPr bwMode="auto">
          <a:xfrm>
            <a:off x="500063" y="428625"/>
            <a:ext cx="203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4099" name="矩形 5"/>
          <p:cNvSpPr>
            <a:spLocks noChangeArrowheads="1"/>
          </p:cNvSpPr>
          <p:nvPr/>
        </p:nvSpPr>
        <p:spPr bwMode="auto">
          <a:xfrm>
            <a:off x="1500188" y="3357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5"/>
          <p:cNvSpPr>
            <a:spLocks noChangeArrowheads="1"/>
          </p:cNvSpPr>
          <p:nvPr/>
        </p:nvSpPr>
        <p:spPr bwMode="auto">
          <a:xfrm>
            <a:off x="6357938" y="3214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5"/>
          <p:cNvSpPr>
            <a:spLocks noChangeArrowheads="1"/>
          </p:cNvSpPr>
          <p:nvPr/>
        </p:nvSpPr>
        <p:spPr bwMode="auto">
          <a:xfrm>
            <a:off x="4143375" y="32146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714375" y="35718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5123" name="矩形 5"/>
          <p:cNvSpPr>
            <a:spLocks noChangeArrowheads="1"/>
          </p:cNvSpPr>
          <p:nvPr/>
        </p:nvSpPr>
        <p:spPr bwMode="auto">
          <a:xfrm>
            <a:off x="4000500" y="34290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/>
          <p:cNvSpPr>
            <a:spLocks noChangeArrowheads="1"/>
          </p:cNvSpPr>
          <p:nvPr/>
        </p:nvSpPr>
        <p:spPr bwMode="auto">
          <a:xfrm>
            <a:off x="1785938" y="321468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5"/>
          <p:cNvSpPr>
            <a:spLocks noChangeArrowheads="1"/>
          </p:cNvSpPr>
          <p:nvPr/>
        </p:nvSpPr>
        <p:spPr bwMode="auto">
          <a:xfrm>
            <a:off x="6286500" y="3286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714375" y="357188"/>
            <a:ext cx="1143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5286375" y="350043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5"/>
          <p:cNvSpPr>
            <a:spLocks noChangeArrowheads="1"/>
          </p:cNvSpPr>
          <p:nvPr/>
        </p:nvSpPr>
        <p:spPr bwMode="auto">
          <a:xfrm>
            <a:off x="2571750" y="35718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7"/>
          <p:cNvSpPr>
            <a:spLocks noChangeArrowheads="1"/>
          </p:cNvSpPr>
          <p:nvPr/>
        </p:nvSpPr>
        <p:spPr bwMode="auto">
          <a:xfrm>
            <a:off x="2786063" y="24288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5"/>
          <p:cNvSpPr>
            <a:spLocks noChangeArrowheads="1"/>
          </p:cNvSpPr>
          <p:nvPr/>
        </p:nvSpPr>
        <p:spPr bwMode="auto">
          <a:xfrm>
            <a:off x="6072188" y="23574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矩形 8"/>
          <p:cNvSpPr>
            <a:spLocks noChangeArrowheads="1"/>
          </p:cNvSpPr>
          <p:nvPr/>
        </p:nvSpPr>
        <p:spPr bwMode="auto">
          <a:xfrm>
            <a:off x="500063" y="357188"/>
            <a:ext cx="203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7171" name="矩形 5"/>
          <p:cNvSpPr>
            <a:spLocks noChangeArrowheads="1"/>
          </p:cNvSpPr>
          <p:nvPr/>
        </p:nvSpPr>
        <p:spPr bwMode="auto">
          <a:xfrm>
            <a:off x="3786188" y="30003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8"/>
          <p:cNvSpPr>
            <a:spLocks noChangeArrowheads="1"/>
          </p:cNvSpPr>
          <p:nvPr/>
        </p:nvSpPr>
        <p:spPr bwMode="auto">
          <a:xfrm>
            <a:off x="1500188" y="31432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6"/>
          <p:cNvSpPr>
            <a:spLocks noChangeArrowheads="1"/>
          </p:cNvSpPr>
          <p:nvPr/>
        </p:nvSpPr>
        <p:spPr bwMode="auto">
          <a:xfrm>
            <a:off x="5929313" y="2928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8"/>
          <p:cNvSpPr>
            <a:spLocks noChangeArrowheads="1"/>
          </p:cNvSpPr>
          <p:nvPr/>
        </p:nvSpPr>
        <p:spPr bwMode="auto">
          <a:xfrm>
            <a:off x="785813" y="500063"/>
            <a:ext cx="203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195" name="矩形 5"/>
          <p:cNvSpPr>
            <a:spLocks noChangeArrowheads="1"/>
          </p:cNvSpPr>
          <p:nvPr/>
        </p:nvSpPr>
        <p:spPr bwMode="auto">
          <a:xfrm>
            <a:off x="4214813" y="17859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5"/>
          <p:cNvSpPr>
            <a:spLocks noChangeArrowheads="1"/>
          </p:cNvSpPr>
          <p:nvPr/>
        </p:nvSpPr>
        <p:spPr bwMode="auto">
          <a:xfrm>
            <a:off x="4357688" y="428625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5"/>
          <p:cNvSpPr>
            <a:spLocks noChangeArrowheads="1"/>
          </p:cNvSpPr>
          <p:nvPr/>
        </p:nvSpPr>
        <p:spPr bwMode="auto">
          <a:xfrm>
            <a:off x="2714625" y="3286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8"/>
          <p:cNvSpPr>
            <a:spLocks noChangeArrowheads="1"/>
          </p:cNvSpPr>
          <p:nvPr/>
        </p:nvSpPr>
        <p:spPr bwMode="auto">
          <a:xfrm>
            <a:off x="428625" y="357188"/>
            <a:ext cx="203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19" name="矩形 6"/>
          <p:cNvSpPr>
            <a:spLocks noChangeArrowheads="1"/>
          </p:cNvSpPr>
          <p:nvPr/>
        </p:nvSpPr>
        <p:spPr bwMode="auto">
          <a:xfrm>
            <a:off x="6429375" y="44291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5"/>
          <p:cNvSpPr>
            <a:spLocks noChangeArrowheads="1"/>
          </p:cNvSpPr>
          <p:nvPr/>
        </p:nvSpPr>
        <p:spPr bwMode="auto">
          <a:xfrm>
            <a:off x="6357938" y="21431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2428875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5"/>
          <p:cNvSpPr>
            <a:spLocks noChangeArrowheads="1"/>
          </p:cNvSpPr>
          <p:nvPr/>
        </p:nvSpPr>
        <p:spPr bwMode="auto">
          <a:xfrm>
            <a:off x="2143125" y="4929188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8"/>
          <p:cNvSpPr>
            <a:spLocks noChangeArrowheads="1"/>
          </p:cNvSpPr>
          <p:nvPr/>
        </p:nvSpPr>
        <p:spPr bwMode="auto">
          <a:xfrm>
            <a:off x="357188" y="357188"/>
            <a:ext cx="203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0243" name="矩形 9"/>
          <p:cNvSpPr>
            <a:spLocks noChangeArrowheads="1"/>
          </p:cNvSpPr>
          <p:nvPr/>
        </p:nvSpPr>
        <p:spPr bwMode="auto">
          <a:xfrm>
            <a:off x="5429250" y="27146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5"/>
          <p:cNvSpPr>
            <a:spLocks noChangeArrowheads="1"/>
          </p:cNvSpPr>
          <p:nvPr/>
        </p:nvSpPr>
        <p:spPr bwMode="auto">
          <a:xfrm>
            <a:off x="7286625" y="3143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2428875" y="27860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1143000" y="3071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121</Words>
  <Application>Microsoft Office PowerPoint</Application>
  <PresentationFormat>全屏显示(4:3)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宋体</vt:lpstr>
      <vt:lpstr>Calibri</vt:lpstr>
      <vt:lpstr>微软雅黑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Administrator</cp:lastModifiedBy>
  <cp:revision>118</cp:revision>
  <dcterms:created xsi:type="dcterms:W3CDTF">2013-10-30T09:04:50Z</dcterms:created>
  <dcterms:modified xsi:type="dcterms:W3CDTF">2014-12-26T08:36:49Z</dcterms:modified>
</cp:coreProperties>
</file>