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7" r:id="rId2"/>
    <p:sldId id="274" r:id="rId3"/>
    <p:sldId id="269" r:id="rId4"/>
    <p:sldId id="272" r:id="rId5"/>
    <p:sldId id="270" r:id="rId6"/>
    <p:sldId id="27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55D3"/>
    <a:srgbClr val="2467E3"/>
    <a:srgbClr val="007BF3"/>
    <a:srgbClr val="FD7E67"/>
    <a:srgbClr val="EAEAEA"/>
    <a:srgbClr val="3D8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335948-2CD7-4F69-8B89-F31661BEFF75}" v="9" dt="2025-09-19T01:35:46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54E81-374B-4A8F-B5CF-FFCBD9F4FB8A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4DF51-3065-4164-AFF9-E7E4ED9327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56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3A2AC256-EDBA-C777-534C-12FF7A2C1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>
            <a:extLst>
              <a:ext uri="{FF2B5EF4-FFF2-40B4-BE49-F238E27FC236}">
                <a16:creationId xmlns:a16="http://schemas.microsoft.com/office/drawing/2014/main" id="{B55B33FD-45F7-8AB5-52B8-7C539FCAF9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2:notes">
            <a:extLst>
              <a:ext uri="{FF2B5EF4-FFF2-40B4-BE49-F238E27FC236}">
                <a16:creationId xmlns:a16="http://schemas.microsoft.com/office/drawing/2014/main" id="{33BCC0DB-8D75-BC34-B9DE-8101E83274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8854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FD1B3EEB-11CB-5CA6-43CD-339164731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0621D1DB-BDFD-DF45-C30D-2D84E0575C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:notes">
            <a:extLst>
              <a:ext uri="{FF2B5EF4-FFF2-40B4-BE49-F238E27FC236}">
                <a16:creationId xmlns:a16="http://schemas.microsoft.com/office/drawing/2014/main" id="{4FC42C08-A163-35A1-770C-0091DCEA8F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5539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14AF04A3-EBE4-5C1F-3FAD-7CB58D560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3051716B-0427-503C-5BAE-02922D2DC8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p4:notes">
            <a:extLst>
              <a:ext uri="{FF2B5EF4-FFF2-40B4-BE49-F238E27FC236}">
                <a16:creationId xmlns:a16="http://schemas.microsoft.com/office/drawing/2014/main" id="{0CB62766-732F-2B2B-4DF2-67A98EF90D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5020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5ADA0-4268-9D7D-8EA8-F12672335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949E98-0912-E898-B806-3CA6A2F7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A182F2-A9E7-64F0-E2BF-A52FA8B92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FFA9-3297-497E-AF7D-0EED30A12D29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52C35-73BD-D05F-067B-D265C270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19471-2770-B438-5961-D26A37ED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4349-E947-498E-B3C9-B1F8EA3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54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A6F8F-242D-98E3-4086-CDE6A355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53DE2E-DC32-35C9-6F97-319B366C7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5DA90-8333-825B-1A57-375E949BA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FFA9-3297-497E-AF7D-0EED30A12D29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04A135-4E9A-9476-8553-85B7F480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8444CD-D4A7-A27D-2DBF-621EAC75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4349-E947-498E-B3C9-B1F8EA3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77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A80E9A-5BC8-E85C-DF99-612C808EB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92C49D-1AFC-6F4E-5453-77025AE86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8CF977-48AE-1EB4-5C67-BCD16F8FC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FFA9-3297-497E-AF7D-0EED30A12D29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8F7474-A09C-F262-609E-E2C767EC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0521C8-D811-CA69-2AE2-A8DBC58A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4349-E947-498E-B3C9-B1F8EA3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05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BAABF-D272-CBF6-AB90-FE677023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783E7A-32C7-A4C9-E5C5-5403097C5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7CD5A2-F029-5B94-DF9E-F9298FA67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FFA9-3297-497E-AF7D-0EED30A12D29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B1E59-5C52-5C85-7AFA-53403331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54B308-D790-CE14-4C2F-B1BE1143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4349-E947-498E-B3C9-B1F8EA3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20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84F4B-0B32-AE75-7CA8-63D6EDA0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414A9-EAD7-59D5-1F35-2160B4CDB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CFD3B-746A-218D-4BA6-5E9B05D4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FFA9-3297-497E-AF7D-0EED30A12D29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90778-3079-9474-476F-53BA4CF4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823BA9-65DA-947D-8853-D883339B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4349-E947-498E-B3C9-B1F8EA3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01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62DF5-A8B1-3003-DCDA-E98D53E6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BDA4C-60E9-FB99-4EE8-24F06A036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B80865-CEE0-CD43-0E8B-B909570BF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99B694-F368-0C34-8ED2-EEA88FEE1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FFA9-3297-497E-AF7D-0EED30A12D29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185EDE-0E13-1CF1-5322-7D2B9015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D37F72-4B2F-92AB-D27A-36FD55B2E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4349-E947-498E-B3C9-B1F8EA3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32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96719-257B-9CDE-2D64-78861543E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C708E7-F16B-B1B0-AFDD-5AFF5823F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D6CA95-7568-4B80-53C7-38CDE0DA3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C52A9A-93D7-8584-7D22-40E7BB323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F0B3C7-BF54-24A7-F818-58776682A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8D488E-B7FD-0FC1-44B4-A10A9D31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FFA9-3297-497E-AF7D-0EED30A12D29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7AFC4D-1625-F479-62C6-30AAFBF79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0938C0-156A-A23F-9FB1-34431BB1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4349-E947-498E-B3C9-B1F8EA3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50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07CE-033A-1E71-3036-673ED2355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23D777-87E3-0B88-FFC3-72930C6BC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FFA9-3297-497E-AF7D-0EED30A12D29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2E2BF9-E511-21AE-6309-6DCCA623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CD6608-424D-F8BE-6EC5-0A95B965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4349-E947-498E-B3C9-B1F8EA3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71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CBC5CC-F56B-F8E1-F377-AAD175AE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FFA9-3297-497E-AF7D-0EED30A12D29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6C76AF-AAEE-24A1-2CFA-540FE3B5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7A1EF4-35A9-9668-475D-9F98EE47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4349-E947-498E-B3C9-B1F8EA3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16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0B74E-D093-8B6F-6344-3C6C745D0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DE88A4-267A-E814-7A41-218AC227B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77422F-7AEC-08B8-5F88-BBD16A112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0FBD79-1309-F935-3441-9E15F688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FFA9-3297-497E-AF7D-0EED30A12D29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BF0668-A762-A194-4AFE-AEBD79FF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132E7E-86F3-8297-2CE4-895C39D7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4349-E947-498E-B3C9-B1F8EA3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84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63DCE-3505-C8C2-F14F-F899E6DC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328470-B301-6588-022C-26DC33C6D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7FF52B-9F9C-9867-A667-A6A44C2AC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71BE29-3638-10B2-91C8-7C1C9A05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BFFA9-3297-497E-AF7D-0EED30A12D29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71A9C4-4098-8268-78C9-D92643983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3D79E-81EE-B124-264D-B2B2C220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4349-E947-498E-B3C9-B1F8EA3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77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11C51A-7E18-3577-75E3-A0F58ABA4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FB8D4B-90DD-7C88-A754-CB3AC30E1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589024-894E-9146-B3AF-1E16783F4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1BFFA9-3297-497E-AF7D-0EED30A12D29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30072D-F4C2-32E7-1734-0A16F1E94C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21ECCC-A204-95AF-5AA6-555746BA9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DC4349-E947-498E-B3C9-B1F8EA3E4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03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l="45849"/>
          <a:stretch/>
        </p:blipFill>
        <p:spPr>
          <a:xfrm flipH="1" flipV="1">
            <a:off x="2419814" y="6545393"/>
            <a:ext cx="9772185" cy="312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l="57512" t="3551"/>
          <a:stretch>
            <a:fillRect/>
          </a:stretch>
        </p:blipFill>
        <p:spPr>
          <a:xfrm rot="16200000" flipH="1">
            <a:off x="4984389" y="-5032302"/>
            <a:ext cx="2223225" cy="12192001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</p:pic>
      <p:pic>
        <p:nvPicPr>
          <p:cNvPr id="96" name="Google Shape;96;p2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7340" y="315167"/>
            <a:ext cx="3238803" cy="11496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1524000" y="1561839"/>
            <a:ext cx="9144000" cy="143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b="1" dirty="0">
                <a:latin typeface="Arial"/>
                <a:ea typeface="Arial"/>
                <a:cs typeface="Arial"/>
                <a:sym typeface="Arial"/>
              </a:rPr>
              <a:t>Title Here</a:t>
            </a:r>
            <a:endParaRPr dirty="0"/>
          </a:p>
        </p:txBody>
      </p:sp>
      <p:sp>
        <p:nvSpPr>
          <p:cNvPr id="98" name="Google Shape;98;p2"/>
          <p:cNvSpPr txBox="1">
            <a:spLocks noGrp="1" noRot="1" noMove="1" noResize="1" noEditPoints="1" noAdjustHandles="1" noChangeArrowheads="1" noChangeShapeType="1"/>
          </p:cNvSpPr>
          <p:nvPr>
            <p:ph type="subTitle" idx="1"/>
          </p:nvPr>
        </p:nvSpPr>
        <p:spPr>
          <a:xfrm>
            <a:off x="1524000" y="3551093"/>
            <a:ext cx="9144000" cy="144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Name Here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Organization</a:t>
            </a:r>
            <a:endParaRPr dirty="0"/>
          </a:p>
        </p:txBody>
      </p:sp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19BD18A2-195F-369D-4591-94D34C6AB649}"/>
              </a:ext>
            </a:extLst>
          </p:cNvPr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5479919"/>
            <a:ext cx="12192000" cy="144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BAB9A6-7DD7-8556-3C64-D266EC42124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243" y="672851"/>
            <a:ext cx="4924417" cy="5603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017AA282-95A1-ED5B-5CC1-6A8270940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">
            <a:extLst>
              <a:ext uri="{FF2B5EF4-FFF2-40B4-BE49-F238E27FC236}">
                <a16:creationId xmlns:a16="http://schemas.microsoft.com/office/drawing/2014/main" id="{17B213E2-9938-62FF-8737-E08D837AD1A3}"/>
              </a:ext>
            </a:extLst>
          </p:cNvPr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l="45849"/>
          <a:stretch/>
        </p:blipFill>
        <p:spPr>
          <a:xfrm flipH="1" flipV="1">
            <a:off x="2419814" y="6545393"/>
            <a:ext cx="9772185" cy="312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>
            <a:extLst>
              <a:ext uri="{FF2B5EF4-FFF2-40B4-BE49-F238E27FC236}">
                <a16:creationId xmlns:a16="http://schemas.microsoft.com/office/drawing/2014/main" id="{E918B6F5-EB26-1F4B-B359-932B1CAC571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l="57512" t="3551"/>
          <a:stretch>
            <a:fillRect/>
          </a:stretch>
        </p:blipFill>
        <p:spPr>
          <a:xfrm rot="16200000" flipH="1">
            <a:off x="5134495" y="-5182408"/>
            <a:ext cx="1923013" cy="12192001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</p:pic>
      <p:pic>
        <p:nvPicPr>
          <p:cNvPr id="96" name="Google Shape;96;p2">
            <a:extLst>
              <a:ext uri="{FF2B5EF4-FFF2-40B4-BE49-F238E27FC236}">
                <a16:creationId xmlns:a16="http://schemas.microsoft.com/office/drawing/2014/main" id="{55B27DAC-D25D-3421-59D1-2B2356A88E8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20767" y="337539"/>
            <a:ext cx="3238803" cy="11496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5A9028E4-B3BE-F931-80F0-24CA26C7227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1338718"/>
            <a:ext cx="9144000" cy="1434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5400" b="1" dirty="0">
                <a:latin typeface="Arial"/>
                <a:ea typeface="Arial"/>
                <a:cs typeface="Arial"/>
                <a:sym typeface="Arial"/>
              </a:rPr>
              <a:t>Title Here</a:t>
            </a:r>
            <a:endParaRPr dirty="0"/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6122A215-6626-8D2B-2E91-E817C45D18E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3199661"/>
            <a:ext cx="9144000" cy="1446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Name Here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Organization</a:t>
            </a:r>
            <a:endParaRPr dirty="0"/>
          </a:p>
        </p:txBody>
      </p:sp>
      <p:pic>
        <p:nvPicPr>
          <p:cNvPr id="3" name="Google Shape;94;p2">
            <a:extLst>
              <a:ext uri="{FF2B5EF4-FFF2-40B4-BE49-F238E27FC236}">
                <a16:creationId xmlns:a16="http://schemas.microsoft.com/office/drawing/2014/main" id="{2D717B4F-ABBE-B278-64E4-09B0D6946243}"/>
              </a:ext>
            </a:extLst>
          </p:cNvPr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5479919"/>
            <a:ext cx="12192000" cy="1446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48F362-CD5A-0712-F3CF-D0BC2B2A3B90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883" y="4937108"/>
            <a:ext cx="5422233" cy="61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0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4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519" y="129127"/>
            <a:ext cx="1343865" cy="455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8B60E69-3CC8-FB3E-2301-7B35E82F1EF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-46465" y="4349"/>
            <a:ext cx="12238463" cy="867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0A8F3BC8-D622-5CA9-5EC6-7C8B38DAA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4">
            <a:extLst>
              <a:ext uri="{FF2B5EF4-FFF2-40B4-BE49-F238E27FC236}">
                <a16:creationId xmlns:a16="http://schemas.microsoft.com/office/drawing/2014/main" id="{BC294207-791C-1B8A-76E8-FB3F894FCE9F}"/>
              </a:ext>
            </a:extLst>
          </p:cNvPr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519" y="129127"/>
            <a:ext cx="1343865" cy="455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6EF530E-E03D-24D6-489A-3D04B8077B6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-46465" y="4349"/>
            <a:ext cx="12238463" cy="867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8DA67E-2092-B6A4-3368-369599BEA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0" y="6636680"/>
            <a:ext cx="12238463" cy="26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5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5B5F03C-0AAF-D77D-03B0-620C9DD4534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6104238"/>
            <a:ext cx="12237309" cy="753762"/>
            <a:chOff x="0" y="6104238"/>
            <a:chExt cx="12237309" cy="753762"/>
          </a:xfrm>
        </p:grpSpPr>
        <p:pic>
          <p:nvPicPr>
            <p:cNvPr id="119" name="Google Shape;119;p5"/>
            <p:cNvPicPr preferRelativeResize="0">
              <a:picLocks noGrp="1" noRo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1462" y="6182055"/>
              <a:ext cx="1343865" cy="4552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778707C-32ED-3229-A54C-2EDA5AD78C08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6771503"/>
              <a:ext cx="12237309" cy="86497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C74975F-BAE8-ABEB-4BCB-879289B368A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0" y="6104238"/>
              <a:ext cx="12237309" cy="667265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BB64E859-CC58-857F-C711-CFA34F894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4">
            <a:extLst>
              <a:ext uri="{FF2B5EF4-FFF2-40B4-BE49-F238E27FC236}">
                <a16:creationId xmlns:a16="http://schemas.microsoft.com/office/drawing/2014/main" id="{65275A91-F78A-B505-3A43-8942DF90861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519" y="129127"/>
            <a:ext cx="1343865" cy="455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03EEA5-9912-9D8B-F330-9582D217AA7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-46465" y="4349"/>
            <a:ext cx="12238463" cy="867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05C903-74E6-CA79-B437-471C3933DDE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-23335" y="6810291"/>
            <a:ext cx="12238670" cy="8671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F66E417-F94C-0C78-0C69-E9527568974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rcRect l="2086" t="3719" r="18778" b="15854"/>
          <a:stretch>
            <a:fillRect/>
          </a:stretch>
        </p:blipFill>
        <p:spPr>
          <a:xfrm>
            <a:off x="-46465" y="5801713"/>
            <a:ext cx="10440383" cy="116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7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marL="0" marR="0" indent="0" algn="ctr" defTabSz="914400" rtl="0" eaLnBrk="1" fontAlgn="auto" latinLnBrk="1" hangingPunct="1">
          <a:lnSpc>
            <a:spcPct val="90000"/>
          </a:lnSpc>
          <a:spcBef>
            <a:spcPts val="0"/>
          </a:spcBef>
          <a:spcAft>
            <a:spcPts val="0"/>
          </a:spcAft>
          <a:buClr>
            <a:prstClr val="black"/>
          </a:buClr>
          <a:buSzPts val="2800"/>
          <a:buFont typeface="Arial" panose="020B0604020202020204" pitchFamily="34" charset="0"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맑은 고딕" panose="02110004020202020204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10</Words>
  <Application>Microsoft Office PowerPoint</Application>
  <PresentationFormat>와이드스크린</PresentationFormat>
  <Paragraphs>8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Title Here</vt:lpstr>
      <vt:lpstr>Title Here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sunghee ahn</dc:creator>
  <cp:lastModifiedBy>Fred Song</cp:lastModifiedBy>
  <cp:revision>4</cp:revision>
  <dcterms:created xsi:type="dcterms:W3CDTF">2025-09-14T15:55:07Z</dcterms:created>
  <dcterms:modified xsi:type="dcterms:W3CDTF">2025-09-19T02:17:06Z</dcterms:modified>
</cp:coreProperties>
</file>