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6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9118-FCDD-A528-AE59-6C07F3DA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19C17-03D2-FB77-C02B-D7817418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92C4-A04E-B2D7-A48A-C3F70271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257B-3873-A1F5-DB12-541BF842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8879-7F29-2581-D5A7-BE384D59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BAFF-D548-A5BC-C76A-B53EF22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CB86-7843-713C-529B-08643520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B1634-27F9-90BC-D80E-37FB3836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CFE-A5EC-0D8F-6E86-7C099E83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55D-13EE-B587-54E2-33A82C48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41185-8465-0B4A-19B5-8F8923676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56FA-8315-6518-0133-36C2F0C3B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D285-9CC2-6E71-614E-46ACBFC4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75CD6-C1E7-B677-2066-4A8DF6E3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FC7B-9366-2DBD-C0B0-A88C50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C6A6-E9D8-88B9-DD87-00833F1E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A7FA-B873-F640-2C0D-D2ACD7F9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B515-3684-0110-B830-40FB5C58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2954-5472-00D7-EC48-5339BE4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9DBA-AFBC-960E-9EF5-BA21F5E6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B49-9FD0-92B9-DD5C-2D20A0C5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0F20-771A-8D9C-6477-AF4A2E0C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8759-18A3-436B-0FC6-3038A825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546B-77EA-1BAA-A81E-9D0F2C77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E7E2-A2A3-3FD8-6C74-0D5C25B2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179-48F9-56A9-DCB6-FD6DF25A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063F-FE12-6E3A-A8F3-CC4A0E47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2A8E7-08C5-EA3D-6ACA-5C0D03E5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D085-BCBE-A65E-D1CD-8E46EA9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2709-0EB3-36E9-E2BA-A3D64FF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686B7-B19F-6083-B357-6818D088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4D9D-770F-A0D9-BA47-50018CD9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5482-A4C7-A75A-BECE-3B8B48ED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CE68A-CEE9-6C7E-7455-1E6AD149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9599A-E5CA-C71E-2DD2-146CEFAB6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07B1-D867-0C7E-A287-3E6B2DD7C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BD98A-68D5-E4CA-0D17-B03CDCD2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56B29-0054-0B7C-E7DA-E7528724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D77D-A114-2C81-F75A-594C51B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9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B168-55A3-B839-E8E5-1998B7A9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1CA01-723C-CDEE-2A87-4F4C2997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191D5-D83D-81FC-2E1A-97B9484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29252-8A1B-9D40-5E3D-1E876BB8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95816-FCFB-6868-F15F-6413F76A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386A1-0555-757E-1826-AB74356D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4F4D-C467-6EE4-4F38-5DF78A1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8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0D77-8EFC-27A0-1187-3E7ACE2D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0F62-3121-B3F0-AE65-913CB239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76F1-2267-B4E9-733B-E2CC8475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D01D-1BCD-A624-B420-AF6A8C51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2F44-8717-7C19-1109-F713B37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2851-C0FD-EB65-8DAC-AF40B1DB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AEB9-EB95-823C-C8F4-109DBBE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A2C4-70A6-863D-F36E-EC987DAD6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9969-131B-D5E6-9515-0D6CED7D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30E1-8A6C-B2D9-71E6-1E40162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6DEF-1D75-2071-4ADB-DC8ABB3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E988-AAF6-E743-5EAA-D53F100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C8519-B510-12D2-3533-85820DCA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F0DB-9329-8EA0-8E4B-EDE2237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DFF0-880F-B0FD-B1D0-03C69FE76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F3F5-0DD9-4FB4-87A6-E3F7E368A3AC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3074-C794-3CCC-D949-47F129145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B6FE-FAC4-9378-83AC-966816D50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F12B-1596-4647-976C-B157F48F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4352-E4F3-D90E-0039-098139E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693" y="2004256"/>
            <a:ext cx="12192000" cy="6683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b="1" dirty="0"/>
              <a:t>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SIDDAGANGA INSTITUTE OF TECHNOLOGY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CODE 2023-24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DAF8-0318-030E-2EEC-4A82F313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35" y="2882153"/>
            <a:ext cx="11419201" cy="3407558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ACD8-4548-1BD9-B406-584F973B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1" y="146332"/>
            <a:ext cx="1082984" cy="1082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3CAD9E-EF6E-9DA4-7C9B-2A78C2EDA13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75" y="261401"/>
            <a:ext cx="1272207" cy="934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BD6B6-4EAE-D78D-89E1-F192158C2DD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02" y="261401"/>
            <a:ext cx="2675013" cy="812892"/>
          </a:xfrm>
          <a:prstGeom prst="rect">
            <a:avLst/>
          </a:prstGeom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4CFB65F0-A3F9-0DB2-2505-E71AD1F8F47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761686" y="324154"/>
            <a:ext cx="1862361" cy="9679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210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3F5C-4065-83E2-A1C3-AD07F5FE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57" y="239287"/>
            <a:ext cx="10515600" cy="6045387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 </a:t>
            </a:r>
          </a:p>
          <a:p>
            <a:pPr marL="0" indent="0">
              <a:buNone/>
            </a:pPr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IN" b="1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9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C91-C56C-79DC-32D6-3BD57458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30" y="274730"/>
            <a:ext cx="10515600" cy="612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C91-C56C-79DC-32D6-3BD57458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30" y="274730"/>
            <a:ext cx="10515600" cy="612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9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C91-C56C-79DC-32D6-3BD57458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30" y="274730"/>
            <a:ext cx="10515600" cy="612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B86-C1AB-9718-A744-7AF57AA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364378"/>
            <a:ext cx="10515600" cy="621571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9D7D-444C-4135-48A0-29DE1DD5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5" y="350457"/>
            <a:ext cx="11286564" cy="6131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                  SIDDAGANGA INSTITUTE OF TECHNOLOGY WIE CODE 2023-24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SIDDAGANGA INSTITUTE OF                     TECHNOLOGY</dc:title>
  <dc:creator>Sanjana Naik</dc:creator>
  <cp:lastModifiedBy>Chandana R</cp:lastModifiedBy>
  <cp:revision>14</cp:revision>
  <dcterms:created xsi:type="dcterms:W3CDTF">2023-01-18T08:02:41Z</dcterms:created>
  <dcterms:modified xsi:type="dcterms:W3CDTF">2023-12-09T19:54:26Z</dcterms:modified>
</cp:coreProperties>
</file>