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5574B-F41D-44A9-BA08-E14E6C9AF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D02AE5-CB6A-4A7A-9F4F-DC04E1924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3C10E-539A-494E-8810-AA2EF8651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52382-A271-4310-BF1C-E29B66C72D5E}" type="datetimeFigureOut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3B31B-C52F-4EE9-9F18-D50D9F2F1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A93DE-60CF-4A10-8252-7E9F17DB8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9DD9-655A-42D2-B7D0-8C19E2C83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5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43CC-7B0D-4A37-B32C-DBFCBAD3F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846BFB-A336-4F99-82B6-9F31553C2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82F1B-73E8-498B-B64F-B114EBBDA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52382-A271-4310-BF1C-E29B66C72D5E}" type="datetimeFigureOut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8E8DA-E1C4-4452-91F4-A4974D015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8103C-4581-4924-856D-BC25F5F65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9DD9-655A-42D2-B7D0-8C19E2C83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56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5BE0AB-51A3-425B-8B64-30EE632B09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E7855C-DA47-41AC-A979-0A308C742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5FEB1-CCFC-424D-85CF-5914E703C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52382-A271-4310-BF1C-E29B66C72D5E}" type="datetimeFigureOut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9C3E1-4558-47C0-B13E-D3D208A06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4FDF4-2933-4E0E-B05C-9F1D9096A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9DD9-655A-42D2-B7D0-8C19E2C83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615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6B68F-92DB-427B-A78D-41431B976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BAC10-80BD-4C64-91BC-260B66EC8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EE5CB-D7EC-4187-A0F9-98DBAC158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52382-A271-4310-BF1C-E29B66C72D5E}" type="datetimeFigureOut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C00FF-1626-407F-A986-27AEBBEE4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26E8F-97A2-428B-9873-5A244F135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9DD9-655A-42D2-B7D0-8C19E2C83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4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E8D70-9B3D-416D-B21C-2C51CCA77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38258-7065-436B-9C5E-2390FC73B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C7176-CA25-49E4-8214-67B787878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52382-A271-4310-BF1C-E29B66C72D5E}" type="datetimeFigureOut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8ADE0-CD6D-4670-90BB-F1DB2F8E6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63692-1CD5-4150-8186-A2D8F7CA4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9DD9-655A-42D2-B7D0-8C19E2C83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20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94996-DE76-494C-9860-3FCE9C4F1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A66EC-2C05-4B65-9595-E052B86582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60A859-1C51-47F5-B4A6-074C6ED427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4DB11-48D5-4657-9C38-D07772804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52382-A271-4310-BF1C-E29B66C72D5E}" type="datetimeFigureOut">
              <a:rPr lang="en-US" smtClean="0"/>
              <a:t>10/5/22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C0E2D8-2264-48ED-A98A-06A9AFA9E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CCB47C-7AC8-4650-8248-3E8FED653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9DD9-655A-42D2-B7D0-8C19E2C83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17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BBB46-83A2-4D0D-9A74-202D0F13C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6F732-00E3-4EC5-8126-F02F0EBFB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F1B39E-8C4D-42DD-8437-09E61E7F4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F38DF5-68D3-43E5-AFA8-D22A8F7615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E99FE1-D285-4FAC-9302-3A3ECA6ABC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135BEA-B0EF-49EE-BFF3-F27DC8A13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52382-A271-4310-BF1C-E29B66C72D5E}" type="datetimeFigureOut">
              <a:rPr lang="en-US" smtClean="0"/>
              <a:t>10/5/22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3A566A-41B0-4064-A200-06492D348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A0AF52-BAAB-4EB9-A217-29C9E486E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9DD9-655A-42D2-B7D0-8C19E2C83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721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0101C-D9F5-443E-964D-4D00143BE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2C2AF3-E239-466A-8897-6596750D2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52382-A271-4310-BF1C-E29B66C72D5E}" type="datetimeFigureOut">
              <a:rPr lang="en-US" smtClean="0"/>
              <a:t>10/5/22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5DC1AB-9828-4CFE-AF0C-A7071E923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820B5D-18D1-48A7-A1E7-28EDF9662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9DD9-655A-42D2-B7D0-8C19E2C83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92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0D174B-F708-45E9-9453-CCED6B01F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52382-A271-4310-BF1C-E29B66C72D5E}" type="datetimeFigureOut">
              <a:rPr lang="en-US" smtClean="0"/>
              <a:t>10/5/22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BEA48A-FDBD-4897-AD19-0CF9FE74C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14F89-37DE-4875-8A3A-DCF69F409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9DD9-655A-42D2-B7D0-8C19E2C83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11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B8690-B504-4153-8F7C-C34D2970B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48336-6924-4141-95A3-B38C20611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572490-30A8-41AF-B80C-2740F863EB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08994D-A708-4A5C-946C-3FD730C4B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52382-A271-4310-BF1C-E29B66C72D5E}" type="datetimeFigureOut">
              <a:rPr lang="en-US" smtClean="0"/>
              <a:t>10/5/22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C80968-9AB2-4A0B-8413-3A3ECE25F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57BDD6-6B54-47C8-8FFF-AEE252BC3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9DD9-655A-42D2-B7D0-8C19E2C83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06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DDBD2-1963-4576-ABBB-5AED26333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A6407C-8AB5-42F6-8651-45CC15EAFF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DAEBA-97B6-4C28-A655-0E804172F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A2580-648E-4CF0-818B-9A7FB6C26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52382-A271-4310-BF1C-E29B66C72D5E}" type="datetimeFigureOut">
              <a:rPr lang="en-US" smtClean="0"/>
              <a:t>10/5/22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6C27F-209D-4F35-B1CB-367BB29D0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8ABB0B-0C8B-45D2-B806-6EC6BCB92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9DD9-655A-42D2-B7D0-8C19E2C83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31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114709-4BC0-456E-804A-2F30BDD88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0E419-A482-4F9C-AEFA-2C9ED5B27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DED56-BE44-4057-BBDF-A9819AAC2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52382-A271-4310-BF1C-E29B66C72D5E}" type="datetimeFigureOut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5D224-1541-48A5-BDA3-778EB48175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CD941-565F-4370-8E14-4F8A6AC2A3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99DD9-655A-42D2-B7D0-8C19E2C83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111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4CD8-26C7-4EA7-8C26-603864844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Balance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EEA45-5454-4300-A152-15103F65A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Before the workshop</a:t>
            </a:r>
          </a:p>
          <a:p>
            <a:pPr lvl="1"/>
            <a:r>
              <a:rPr lang="en-US" dirty="0"/>
              <a:t>Opening our chapter own account</a:t>
            </a:r>
          </a:p>
          <a:p>
            <a:pPr lvl="1"/>
            <a:r>
              <a:rPr lang="en-US" dirty="0"/>
              <a:t>Transference from IEEE Finland Section to our Bank account 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3514 EUR</a:t>
            </a:r>
          </a:p>
          <a:p>
            <a:pPr lvl="1"/>
            <a:r>
              <a:rPr lang="en-US" dirty="0"/>
              <a:t>Receiving money from signal Processing Society because we organized a workshop in AI/ML.</a:t>
            </a:r>
          </a:p>
          <a:p>
            <a:pPr lvl="2"/>
            <a:r>
              <a:rPr lang="en-US" dirty="0"/>
              <a:t>2828 EUR</a:t>
            </a:r>
          </a:p>
          <a:p>
            <a:pPr lvl="1"/>
            <a:r>
              <a:rPr lang="en-US" dirty="0"/>
              <a:t> In September, without considering expenses of this workshop the chapter has </a:t>
            </a:r>
            <a:r>
              <a:rPr lang="en-US" b="1" dirty="0"/>
              <a:t>6342 EUR </a:t>
            </a:r>
            <a:r>
              <a:rPr lang="en-US" dirty="0"/>
              <a:t>(including saving interests)</a:t>
            </a:r>
          </a:p>
          <a:p>
            <a:r>
              <a:rPr lang="en-US" b="1" dirty="0"/>
              <a:t>After the workshop</a:t>
            </a:r>
          </a:p>
          <a:p>
            <a:pPr lvl="1"/>
            <a:r>
              <a:rPr lang="en-US" dirty="0"/>
              <a:t>We will receive a reimbursement about distinguished lecture expenses from IEEE Signal Processing Society (budget 900 EUR approx.).</a:t>
            </a:r>
          </a:p>
          <a:p>
            <a:pPr lvl="1"/>
            <a:r>
              <a:rPr lang="en-US" dirty="0"/>
              <a:t>Another expenses:</a:t>
            </a:r>
          </a:p>
          <a:p>
            <a:pPr lvl="2"/>
            <a:r>
              <a:rPr lang="en-US" dirty="0"/>
              <a:t>Lunch/Coffee break is almost 1179.4 EUR (IEEE will pay 500 EUR).  Thus, the Chapter will use</a:t>
            </a:r>
            <a:r>
              <a:rPr lang="en-US" dirty="0">
                <a:highlight>
                  <a:srgbClr val="FF0000"/>
                </a:highlight>
              </a:rPr>
              <a:t> 679 EUR</a:t>
            </a:r>
            <a:r>
              <a:rPr lang="en-US" dirty="0"/>
              <a:t> of our own resources</a:t>
            </a:r>
          </a:p>
          <a:p>
            <a:pPr lvl="2"/>
            <a:r>
              <a:rPr lang="en-US" dirty="0"/>
              <a:t>Logistic expenses of  </a:t>
            </a:r>
            <a:r>
              <a:rPr lang="en-US" dirty="0">
                <a:highlight>
                  <a:srgbClr val="FF0000"/>
                </a:highlight>
              </a:rPr>
              <a:t>250 EUR</a:t>
            </a:r>
            <a:r>
              <a:rPr lang="en-US" dirty="0"/>
              <a:t> will be paid with our own resources .</a:t>
            </a:r>
          </a:p>
          <a:p>
            <a:pPr lvl="2"/>
            <a:r>
              <a:rPr lang="en-US" dirty="0"/>
              <a:t>Expectation of the next bank account balance at the end of October  is 5413 EUR.</a:t>
            </a:r>
          </a:p>
          <a:p>
            <a:r>
              <a:rPr lang="en-US" b="1" dirty="0"/>
              <a:t>Expense in December: Chapter Paper Award</a:t>
            </a:r>
          </a:p>
          <a:p>
            <a:pPr lvl="1"/>
            <a:r>
              <a:rPr lang="en-US" dirty="0"/>
              <a:t>The expense in total is of 1050 EUR.</a:t>
            </a:r>
          </a:p>
          <a:p>
            <a:r>
              <a:rPr lang="en-US" sz="5100" b="1" dirty="0"/>
              <a:t>Expected balance </a:t>
            </a:r>
            <a:r>
              <a:rPr lang="en-US" dirty="0"/>
              <a:t>at the end of the 2022 is </a:t>
            </a:r>
            <a:r>
              <a:rPr lang="en-US" sz="5100" b="1" dirty="0">
                <a:highlight>
                  <a:srgbClr val="00FF00"/>
                </a:highlight>
              </a:rPr>
              <a:t>4363  EUR</a:t>
            </a:r>
          </a:p>
        </p:txBody>
      </p:sp>
    </p:spTree>
    <p:extLst>
      <p:ext uri="{BB962C8B-B14F-4D97-AF65-F5344CB8AC3E}">
        <p14:creationId xmlns:p14="http://schemas.microsoft.com/office/powerpoint/2010/main" val="2818500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168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Balance account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Balance account</dc:title>
  <dc:creator>Carrillo Melgarejo, Dick (Nokia - FI/Espoo)</dc:creator>
  <cp:lastModifiedBy>Jung Alex</cp:lastModifiedBy>
  <cp:revision>1</cp:revision>
  <dcterms:created xsi:type="dcterms:W3CDTF">2022-10-04T17:39:00Z</dcterms:created>
  <dcterms:modified xsi:type="dcterms:W3CDTF">2022-10-05T16:12:35Z</dcterms:modified>
</cp:coreProperties>
</file>