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Extremely versatile: permite utilizar programação imperativa, procedimental, funcional e oo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Mostrar o interpretador e como ele guarda variáveis (falar do _). Dizer que se pode basicamente trabalhar só com a consola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Ir mostrando o variablesPlayground.py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4" name="Shape 14"/>
          <p:cNvSpPr/>
          <p:nvPr/>
        </p:nvSpPr>
        <p:spPr>
          <a:xfrm rot="10800000">
            <a:off x="0" y="-50"/>
            <a:ext cx="9144000" cy="3552000"/>
          </a:xfrm>
          <a:prstGeom prst="snip1Rect">
            <a:avLst>
              <a:gd name="adj" fmla="val 30002"/>
            </a:avLst>
          </a:prstGeom>
          <a:solidFill>
            <a:srgbClr val="0471B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Shape 9"/>
          <p:cNvSpPr/>
          <p:nvPr/>
        </p:nvSpPr>
        <p:spPr>
          <a:xfrm rot="10800000">
            <a:off x="0" y="2"/>
            <a:ext cx="9144000" cy="1448100"/>
          </a:xfrm>
          <a:prstGeom prst="snip1Rect">
            <a:avLst>
              <a:gd name="adj" fmla="val 30002"/>
            </a:avLst>
          </a:prstGeom>
          <a:solidFill>
            <a:srgbClr val="0471B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NGpsnTCUXM&amp;list=PLNO6IYq6SI9Vmq7ePdBqUmr3DCyFzJZ0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158674" y="498125"/>
            <a:ext cx="5695781" cy="164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Introduction to Python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1158674" y="2916125"/>
            <a:ext cx="5320098" cy="40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chemeClr val="lt1"/>
                </a:solidFill>
              </a:rPr>
              <a:t>João Bernardo Mota </a:t>
            </a:r>
            <a:r>
              <a:rPr lang="en-GB" sz="1800" dirty="0">
                <a:solidFill>
                  <a:schemeClr val="lt1"/>
                </a:solidFill>
              </a:rPr>
              <a:t>and</a:t>
            </a:r>
            <a:r>
              <a:rPr lang="en" sz="1800" dirty="0">
                <a:solidFill>
                  <a:schemeClr val="lt1"/>
                </a:solidFill>
              </a:rPr>
              <a:t> </a:t>
            </a:r>
            <a:r>
              <a:rPr lang="en-GB" sz="1800" u="sng" dirty="0">
                <a:solidFill>
                  <a:schemeClr val="lt1"/>
                </a:solidFill>
              </a:rPr>
              <a:t>Miguel António </a:t>
            </a:r>
            <a:r>
              <a:rPr lang="en-GB" sz="1800" u="sng" dirty="0" err="1">
                <a:solidFill>
                  <a:schemeClr val="lt1"/>
                </a:solidFill>
              </a:rPr>
              <a:t>Ramalho</a:t>
            </a:r>
            <a:endParaRPr lang="en" sz="1800" u="sng" dirty="0">
              <a:solidFill>
                <a:schemeClr val="lt1"/>
              </a:solidFill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675" y="3682523"/>
            <a:ext cx="2459825" cy="13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801" y="3831262"/>
            <a:ext cx="3197225" cy="10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57">
            <a:extLst>
              <a:ext uri="{FF2B5EF4-FFF2-40B4-BE49-F238E27FC236}">
                <a16:creationId xmlns:a16="http://schemas.microsoft.com/office/drawing/2014/main" id="{538F9B60-4126-4D8D-ABAF-0C072011750B}"/>
              </a:ext>
            </a:extLst>
          </p:cNvPr>
          <p:cNvSpPr txBox="1">
            <a:spLocks/>
          </p:cNvSpPr>
          <p:nvPr/>
        </p:nvSpPr>
        <p:spPr>
          <a:xfrm>
            <a:off x="1158674" y="2200516"/>
            <a:ext cx="3827721" cy="659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u="sng" dirty="0">
                <a:solidFill>
                  <a:schemeClr val="bg1"/>
                </a:solidFill>
              </a:rPr>
              <a:t>https://goo.gl/SWqRAx</a:t>
            </a:r>
            <a:endParaRPr lang="en" sz="1800" u="sn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1AEF7-CC71-494F-819B-FECA54BCC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996" y="498125"/>
            <a:ext cx="1168030" cy="11680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Python basics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Flow: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(will be introduced mostly through the playground files)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Python basics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 - Positional arguments vs Keyword arguments: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calling a function, one can pass arguments according to their position in the function’s definition, or by assigning them to the argument’s name in the function call.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63900" y="3425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On the menu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What is Python?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Basic variable types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Operators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Indexing and Slicing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Control flow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Functions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Exercises/Questions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What is Python?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was first released in the early 90s, authored by Guido van Rossum at Centrum Wiskunde und Informatica in the Netherlands as a successor to the (then popular) ABC language. The Python interpreter was developed as one of Rossum’s hobby projects.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name is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Monty Python('s Flying Circus)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What is Python?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" dirty="0"/>
              <a:t>These are just some of Python’s characteristics</a:t>
            </a:r>
          </a:p>
          <a:p>
            <a:pPr marL="457200" lvl="0" indent="-228600" rtl="0">
              <a:lnSpc>
                <a:spcPct val="100000"/>
              </a:lnSpc>
              <a:spcAft>
                <a:spcPts val="600"/>
              </a:spcAft>
            </a:pPr>
            <a:r>
              <a:rPr lang="en" dirty="0"/>
              <a:t>High-level programming (scripting) language</a:t>
            </a:r>
          </a:p>
          <a:p>
            <a:pPr marL="457200" lvl="0" indent="-228600" rtl="0">
              <a:lnSpc>
                <a:spcPct val="100000"/>
              </a:lnSpc>
              <a:spcAft>
                <a:spcPts val="600"/>
              </a:spcAft>
            </a:pPr>
            <a:r>
              <a:rPr lang="en" dirty="0"/>
              <a:t>Extremely versatile</a:t>
            </a:r>
          </a:p>
          <a:p>
            <a:pPr marL="457200" lvl="0" indent="-228600" rtl="0">
              <a:lnSpc>
                <a:spcPct val="100000"/>
              </a:lnSpc>
              <a:spcAft>
                <a:spcPts val="600"/>
              </a:spcAft>
            </a:pPr>
            <a:r>
              <a:rPr lang="en" dirty="0"/>
              <a:t>(Almost) universally portable</a:t>
            </a:r>
          </a:p>
          <a:p>
            <a:pPr marL="457200" lvl="0" indent="-228600" rtl="0">
              <a:lnSpc>
                <a:spcPct val="100000"/>
              </a:lnSpc>
              <a:spcAft>
                <a:spcPts val="600"/>
              </a:spcAft>
            </a:pPr>
            <a:r>
              <a:rPr lang="en" dirty="0"/>
              <a:t>White-space reliant*</a:t>
            </a:r>
          </a:p>
          <a:p>
            <a:pPr marL="457200" lvl="0" indent="-228600" rtl="0">
              <a:lnSpc>
                <a:spcPct val="100000"/>
              </a:lnSpc>
              <a:spcAft>
                <a:spcPts val="600"/>
              </a:spcAft>
            </a:pPr>
            <a:r>
              <a:rPr lang="en" dirty="0"/>
              <a:t>Dynamically typed</a:t>
            </a:r>
          </a:p>
          <a:p>
            <a:pPr marL="457200" lvl="0" indent="-228600" rtl="0">
              <a:lnSpc>
                <a:spcPct val="100000"/>
              </a:lnSpc>
              <a:spcAft>
                <a:spcPts val="600"/>
              </a:spcAft>
            </a:pPr>
            <a:r>
              <a:rPr lang="en" dirty="0"/>
              <a:t>Interpreted language</a:t>
            </a:r>
          </a:p>
          <a:p>
            <a:pPr marL="457200" lvl="0" indent="-228600" rtl="0">
              <a:lnSpc>
                <a:spcPct val="100000"/>
              </a:lnSpc>
              <a:spcAft>
                <a:spcPts val="600"/>
              </a:spcAft>
            </a:pPr>
            <a:r>
              <a:rPr lang="en" dirty="0"/>
              <a:t>Open source</a:t>
            </a:r>
          </a:p>
          <a:p>
            <a:pPr marL="457200" lvl="0" indent="-228600">
              <a:lnSpc>
                <a:spcPct val="100000"/>
              </a:lnSpc>
              <a:spcAft>
                <a:spcPts val="600"/>
              </a:spcAft>
            </a:pPr>
            <a:r>
              <a:rPr lang="en" dirty="0"/>
              <a:t>Libraries for every possible imaginary need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Python basics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Python interpreter: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(DEMO)</a:t>
            </a: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Invoking the Python interpreter without passing it a file gets you a shell-like prompt, where you can use python code.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Invoking it by passing it a filename will make the interpreter run the code in that file and exit.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Python basics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Variable types: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Numbers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int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float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complex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String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Lists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Dicts, tuples, set, frozenset, </a:t>
            </a:r>
            <a:r>
              <a:rPr lang="en-GB" dirty="0"/>
              <a:t>bytes, </a:t>
            </a:r>
            <a:r>
              <a:rPr lang="en-GB" dirty="0" err="1"/>
              <a:t>bytearray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Clas</a:t>
            </a:r>
            <a:r>
              <a:rPr lang="en-GB" dirty="0"/>
              <a:t>s</a:t>
            </a:r>
            <a:r>
              <a:rPr lang="en" dirty="0"/>
              <a:t>es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Python basics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operators: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Arithmetic: +, -, *, /, //, **, 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Comparison: ==, !=, &lt;&gt;, is, &gt;, &lt;, &gt;=, &lt;=(, in)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Assignment: =, +=, -=, *=, /=, **=, //=, %=, &lt;&lt;=, &gt;&gt;=(, del)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Bitwise: &amp;, |, ^, ~, not, &gt;&gt;, &lt;&lt;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Python basics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 (and list) indexing and slicing: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str[index]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str[start:end:step]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(start is included and end is excluded from the resulting string)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Python basics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Concerning whitespace…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Whitespace in python is important to determine what lies within a code block. Indentation levels as well as indentation type (tabs vs spaces) must be consistent throughout the file, otherwise the interpreter will not be able to run the program.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458</Words>
  <Application>Microsoft Office PowerPoint</Application>
  <PresentationFormat>On-screen Show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Introduction to Python</vt:lpstr>
      <vt:lpstr>On the menu</vt:lpstr>
      <vt:lpstr>What is Python?</vt:lpstr>
      <vt:lpstr>What is Python?</vt:lpstr>
      <vt:lpstr>Python basics</vt:lpstr>
      <vt:lpstr>Python basics</vt:lpstr>
      <vt:lpstr>Python basics</vt:lpstr>
      <vt:lpstr>Python basics</vt:lpstr>
      <vt:lpstr>Python basics</vt:lpstr>
      <vt:lpstr>Python basics</vt:lpstr>
      <vt:lpstr>Python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cp:lastModifiedBy>M</cp:lastModifiedBy>
  <cp:revision>3</cp:revision>
  <dcterms:modified xsi:type="dcterms:W3CDTF">2017-10-17T22:19:13Z</dcterms:modified>
</cp:coreProperties>
</file>