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Extremely versatile: permite utilizar programação imperativa, procedimental, funcional e oo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Mostrar o interpretador e como ele guarda variáveis (falar do _). Dizer que se pode basicamente trabalhar só com a consola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Ir mostrando o variablesPlayground.py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" name="Shape 14"/>
          <p:cNvSpPr/>
          <p:nvPr/>
        </p:nvSpPr>
        <p:spPr>
          <a:xfrm rot="10800000">
            <a:off x="0" y="-50"/>
            <a:ext cx="9144000" cy="3552000"/>
          </a:xfrm>
          <a:prstGeom prst="snip1Rect">
            <a:avLst>
              <a:gd fmla="val 30002" name="adj"/>
            </a:avLst>
          </a:prstGeom>
          <a:solidFill>
            <a:srgbClr val="0471B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 rot="10800000">
            <a:off x="0" y="2"/>
            <a:ext cx="9144000" cy="1448100"/>
          </a:xfrm>
          <a:prstGeom prst="snip1Rect">
            <a:avLst>
              <a:gd fmla="val 30002" name="adj"/>
            </a:avLst>
          </a:prstGeom>
          <a:solidFill>
            <a:srgbClr val="0471B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MNGpsnTCUXM&amp;list=PLNO6IYq6SI9Vmq7ePdBqUmr3DCyFzJZ0-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158675" y="498125"/>
            <a:ext cx="4975200" cy="164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Introduction to Python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158675" y="2916125"/>
            <a:ext cx="2325000" cy="40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João Bernardo Mota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75" y="3682523"/>
            <a:ext cx="2459825" cy="1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801" y="3831262"/>
            <a:ext cx="3197225" cy="10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Flow: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(will be introduced mostly through the playground files)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- Positional arguments vs Keyword arguments: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calling a function, one can pass arguments according to their position in the function’s definition, or by assigning them to the argument’s name in the function call.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63900" y="3425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On the menu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Python?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variable types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Operators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Indexing and Slicing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 flow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Exercises/Questions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What is Python?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was first released in the early 90s, authored by Guido van Rossum at Centrum Wiskunde und Informatica in the Netherlands as a successor to the (then popular) ABC language. The Python interpreter was developed as one of Rossum’s hobby projects.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name is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Monty Python('s Flying Circus)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What is Python?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are just some of Python’s characteristics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High-level programming (scripting)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Extremely versatile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(Almost) universally portable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White-space reliant*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Dynamically typed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Interpreted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Libraries for every possible imaginary need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Python interpreter: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Invoking the Python interpreter without passing it a file gets you a shell-like prompt, where you can use python code.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Invoking it by passing it a filename will make the interpreter run the code in that file and exit.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variable types: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float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</a:t>
            </a:r>
            <a:r>
              <a:rPr lang="en"/>
              <a:t>omplex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operators: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Arithmetic: +, -, *, /, //, **, 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Comparison: ==, !=, &lt;&gt;, is, &gt;, &lt;, &gt;=, &lt;=(, in)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Assignment: =, +=, -=, *=, /=, **=, //=, %=, &lt;&lt;=, &gt;&gt;=(, del)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Bitwise: &amp;, |, ^, ~, not, &gt;&gt;, &lt;&lt;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(and list) indexing and slicing: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str[index]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tr[start:end:step]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(start is included and end is excluded from the resulting string)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Python basics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Concerning whitespace…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Whitespace in python is important to determine what lies within a code block. Indentation levels as well as indentation type (tabs vs spaces) must be consistent throughout the file, otherwise the interpreter will not be able to run the program.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